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7"/>
  </p:notesMasterIdLst>
  <p:sldIdLst>
    <p:sldId id="256" r:id="rId2"/>
    <p:sldId id="258" r:id="rId3"/>
    <p:sldId id="436" r:id="rId4"/>
    <p:sldId id="444" r:id="rId5"/>
    <p:sldId id="445" r:id="rId6"/>
    <p:sldId id="261" r:id="rId7"/>
    <p:sldId id="262" r:id="rId8"/>
    <p:sldId id="446" r:id="rId9"/>
    <p:sldId id="447" r:id="rId10"/>
    <p:sldId id="310" r:id="rId11"/>
    <p:sldId id="411" r:id="rId12"/>
    <p:sldId id="285" r:id="rId13"/>
    <p:sldId id="412" r:id="rId14"/>
    <p:sldId id="448" r:id="rId15"/>
    <p:sldId id="408" r:id="rId16"/>
    <p:sldId id="413" r:id="rId17"/>
    <p:sldId id="414" r:id="rId18"/>
    <p:sldId id="415" r:id="rId19"/>
    <p:sldId id="416" r:id="rId20"/>
    <p:sldId id="449" r:id="rId21"/>
    <p:sldId id="417" r:id="rId22"/>
    <p:sldId id="418" r:id="rId23"/>
    <p:sldId id="435" r:id="rId24"/>
    <p:sldId id="419" r:id="rId25"/>
    <p:sldId id="420" r:id="rId26"/>
    <p:sldId id="428" r:id="rId27"/>
    <p:sldId id="429" r:id="rId28"/>
    <p:sldId id="430" r:id="rId29"/>
    <p:sldId id="431" r:id="rId30"/>
    <p:sldId id="432" r:id="rId31"/>
    <p:sldId id="433" r:id="rId32"/>
    <p:sldId id="422" r:id="rId33"/>
    <p:sldId id="423" r:id="rId34"/>
    <p:sldId id="440" r:id="rId35"/>
    <p:sldId id="438" r:id="rId36"/>
    <p:sldId id="437" r:id="rId37"/>
    <p:sldId id="439" r:id="rId38"/>
    <p:sldId id="424" r:id="rId39"/>
    <p:sldId id="434" r:id="rId40"/>
    <p:sldId id="425" r:id="rId41"/>
    <p:sldId id="426" r:id="rId42"/>
    <p:sldId id="443" r:id="rId43"/>
    <p:sldId id="442" r:id="rId44"/>
    <p:sldId id="441" r:id="rId45"/>
    <p:sldId id="264" r:id="rId46"/>
  </p:sldIdLst>
  <p:sldSz cx="9144000" cy="5143500" type="screen16x9"/>
  <p:notesSz cx="6858000" cy="9144000"/>
  <p:embeddedFontLst>
    <p:embeddedFont>
      <p:font typeface="Arial Rounded MT Bold" panose="020F0704030504030204" pitchFamily="34" charset="0"/>
      <p:regular r:id="rId48"/>
    </p:embeddedFont>
    <p:embeddedFont>
      <p:font typeface="Inter" panose="020B0604020202020204" charset="0"/>
      <p:regular r:id="rId49"/>
      <p:bold r:id="rId50"/>
      <p:italic r:id="rId51"/>
      <p:boldItalic r:id="rId52"/>
    </p:embeddedFont>
    <p:embeddedFont>
      <p:font typeface="Lexend Deca" panose="020B0604020202020204" charset="0"/>
      <p:regular r:id="rId53"/>
      <p:bold r:id="rId54"/>
    </p:embeddedFont>
    <p:embeddedFont>
      <p:font typeface="Lexend Deca SemiBold" panose="020B0604020202020204" charset="0"/>
      <p:regular r:id="rId55"/>
      <p:bold r:id="rId56"/>
    </p:embeddedFont>
    <p:embeddedFont>
      <p:font typeface="Open Sans" panose="020B0606030504020204" pitchFamily="34" charset="0"/>
      <p:regular r:id="rId57"/>
      <p:bold r:id="rId58"/>
      <p:italic r:id="rId59"/>
      <p:boldItalic r:id="rId60"/>
    </p:embeddedFont>
    <p:embeddedFont>
      <p:font typeface="Raleway"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D7A8"/>
    <a:srgbClr val="F7F6F7"/>
    <a:srgbClr val="F6F6F6"/>
    <a:srgbClr val="99BD82"/>
    <a:srgbClr val="F57EA5"/>
    <a:srgbClr val="725246"/>
    <a:srgbClr val="BBE2A1"/>
    <a:srgbClr val="F47DA5"/>
    <a:srgbClr val="78D5F8"/>
    <a:srgbClr val="84C9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502FF1-FFA4-4803-8EA4-9AE07F7A2F66}">
  <a:tblStyle styleId="{BF502FF1-FFA4-4803-8EA4-9AE07F7A2F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0DA352-726C-4DB5-A7B8-A9A434B0E10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p:scale>
          <a:sx n="40" d="100"/>
          <a:sy n="40" d="100"/>
        </p:scale>
        <p:origin x="2635" y="119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728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058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701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66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57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623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91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16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674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23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978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676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018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866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463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238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482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375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991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73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049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552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469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952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646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285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071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008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905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470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87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491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582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089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222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658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110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459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811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0" name="Google Shape;10;p2"/>
          <p:cNvGrpSpPr/>
          <p:nvPr/>
        </p:nvGrpSpPr>
        <p:grpSpPr>
          <a:xfrm>
            <a:off x="-358000" y="-1100025"/>
            <a:ext cx="9992013" cy="6729850"/>
            <a:chOff x="-358000" y="-1100025"/>
            <a:chExt cx="9992013" cy="6729850"/>
          </a:xfrm>
        </p:grpSpPr>
        <p:sp>
          <p:nvSpPr>
            <p:cNvPr id="11" name="Google Shape;11;p2"/>
            <p:cNvSpPr/>
            <p:nvPr/>
          </p:nvSpPr>
          <p:spPr>
            <a:xfrm>
              <a:off x="8430825" y="4423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a:off x="7966313" y="-110002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a:off x="-358000" y="396212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a:off x="124950" y="37982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5" name="Google Shape;15;p2"/>
          <p:cNvGrpSpPr/>
          <p:nvPr/>
        </p:nvGrpSpPr>
        <p:grpSpPr>
          <a:xfrm>
            <a:off x="124940" y="169700"/>
            <a:ext cx="8602364" cy="4773687"/>
            <a:chOff x="124940" y="169700"/>
            <a:chExt cx="8602364" cy="4773687"/>
          </a:xfrm>
        </p:grpSpPr>
        <p:sp>
          <p:nvSpPr>
            <p:cNvPr id="16" name="Google Shape;16;p2"/>
            <p:cNvSpPr/>
            <p:nvPr/>
          </p:nvSpPr>
          <p:spPr>
            <a:xfrm>
              <a:off x="124940" y="3679042"/>
              <a:ext cx="157984" cy="159549"/>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789632" y="4859412"/>
              <a:ext cx="415285" cy="83975"/>
              <a:chOff x="2023432" y="4251819"/>
              <a:chExt cx="335584" cy="67864"/>
            </a:xfrm>
          </p:grpSpPr>
          <p:sp>
            <p:nvSpPr>
              <p:cNvPr id="18" name="Google Shape;18;p2"/>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56624" y="1386221"/>
              <a:ext cx="157975" cy="159542"/>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8312020" y="206862"/>
              <a:ext cx="415285" cy="83975"/>
              <a:chOff x="2023432" y="4251819"/>
              <a:chExt cx="335584" cy="67864"/>
            </a:xfrm>
          </p:grpSpPr>
          <p:sp>
            <p:nvSpPr>
              <p:cNvPr id="23" name="Google Shape;23;p2"/>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7225450" y="169700"/>
              <a:ext cx="130175" cy="130400"/>
              <a:chOff x="2171816" y="3065170"/>
              <a:chExt cx="385361" cy="386370"/>
            </a:xfrm>
          </p:grpSpPr>
          <p:sp>
            <p:nvSpPr>
              <p:cNvPr id="27" name="Google Shape;27;p2"/>
              <p:cNvSpPr/>
              <p:nvPr/>
            </p:nvSpPr>
            <p:spPr>
              <a:xfrm>
                <a:off x="2262248" y="3162790"/>
                <a:ext cx="203471" cy="19113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71816" y="3065170"/>
                <a:ext cx="385361" cy="386370"/>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4262" y="221207"/>
            <a:ext cx="8965714" cy="4850682"/>
            <a:chOff x="54262" y="221207"/>
            <a:chExt cx="8965714" cy="4850682"/>
          </a:xfrm>
        </p:grpSpPr>
        <p:grpSp>
          <p:nvGrpSpPr>
            <p:cNvPr id="30" name="Google Shape;30;p2"/>
            <p:cNvGrpSpPr/>
            <p:nvPr/>
          </p:nvGrpSpPr>
          <p:grpSpPr>
            <a:xfrm rot="7368859">
              <a:off x="1464284" y="4582689"/>
              <a:ext cx="381588" cy="426555"/>
              <a:chOff x="1998163" y="1095839"/>
              <a:chExt cx="228320" cy="255213"/>
            </a:xfrm>
          </p:grpSpPr>
          <p:sp>
            <p:nvSpPr>
              <p:cNvPr id="31" name="Google Shape;31;p2"/>
              <p:cNvSpPr/>
              <p:nvPr/>
            </p:nvSpPr>
            <p:spPr>
              <a:xfrm>
                <a:off x="1998163" y="1243299"/>
                <a:ext cx="161539" cy="107753"/>
              </a:xfrm>
              <a:custGeom>
                <a:avLst/>
                <a:gdLst/>
                <a:ahLst/>
                <a:cxnLst/>
                <a:rect l="l" t="t" r="r" b="b"/>
                <a:pathLst>
                  <a:path w="895" h="597" extrusionOk="0">
                    <a:moveTo>
                      <a:pt x="728" y="36"/>
                    </a:moveTo>
                    <a:lnTo>
                      <a:pt x="728" y="256"/>
                    </a:lnTo>
                    <a:cubicBezTo>
                      <a:pt x="728" y="263"/>
                      <a:pt x="728" y="269"/>
                      <a:pt x="734" y="275"/>
                    </a:cubicBezTo>
                    <a:cubicBezTo>
                      <a:pt x="740" y="275"/>
                      <a:pt x="751" y="275"/>
                      <a:pt x="758" y="269"/>
                    </a:cubicBezTo>
                    <a:cubicBezTo>
                      <a:pt x="776" y="250"/>
                      <a:pt x="794" y="245"/>
                      <a:pt x="811" y="245"/>
                    </a:cubicBezTo>
                    <a:cubicBezTo>
                      <a:pt x="847" y="245"/>
                      <a:pt x="858" y="269"/>
                      <a:pt x="858" y="299"/>
                    </a:cubicBezTo>
                    <a:cubicBezTo>
                      <a:pt x="858" y="327"/>
                      <a:pt x="847" y="357"/>
                      <a:pt x="811" y="357"/>
                    </a:cubicBezTo>
                    <a:cubicBezTo>
                      <a:pt x="794" y="357"/>
                      <a:pt x="776" y="346"/>
                      <a:pt x="758" y="335"/>
                    </a:cubicBezTo>
                    <a:cubicBezTo>
                      <a:pt x="751" y="327"/>
                      <a:pt x="740" y="327"/>
                      <a:pt x="734" y="327"/>
                    </a:cubicBezTo>
                    <a:cubicBezTo>
                      <a:pt x="728" y="335"/>
                      <a:pt x="728" y="340"/>
                      <a:pt x="728" y="346"/>
                    </a:cubicBezTo>
                    <a:lnTo>
                      <a:pt x="728" y="560"/>
                    </a:lnTo>
                    <a:lnTo>
                      <a:pt x="531" y="560"/>
                    </a:lnTo>
                    <a:cubicBezTo>
                      <a:pt x="544" y="549"/>
                      <a:pt x="544" y="530"/>
                      <a:pt x="544" y="513"/>
                    </a:cubicBezTo>
                    <a:cubicBezTo>
                      <a:pt x="544" y="470"/>
                      <a:pt x="501" y="435"/>
                      <a:pt x="448" y="435"/>
                    </a:cubicBezTo>
                    <a:cubicBezTo>
                      <a:pt x="394" y="435"/>
                      <a:pt x="352" y="470"/>
                      <a:pt x="352" y="513"/>
                    </a:cubicBezTo>
                    <a:cubicBezTo>
                      <a:pt x="352" y="530"/>
                      <a:pt x="358" y="549"/>
                      <a:pt x="365" y="560"/>
                    </a:cubicBezTo>
                    <a:lnTo>
                      <a:pt x="168" y="560"/>
                    </a:lnTo>
                    <a:lnTo>
                      <a:pt x="168" y="346"/>
                    </a:lnTo>
                    <a:cubicBezTo>
                      <a:pt x="168" y="335"/>
                      <a:pt x="168" y="327"/>
                      <a:pt x="162" y="327"/>
                    </a:cubicBezTo>
                    <a:cubicBezTo>
                      <a:pt x="160" y="326"/>
                      <a:pt x="158" y="325"/>
                      <a:pt x="155" y="325"/>
                    </a:cubicBezTo>
                    <a:cubicBezTo>
                      <a:pt x="149" y="325"/>
                      <a:pt x="142" y="327"/>
                      <a:pt x="138" y="327"/>
                    </a:cubicBezTo>
                    <a:cubicBezTo>
                      <a:pt x="121" y="346"/>
                      <a:pt x="102" y="357"/>
                      <a:pt x="85" y="357"/>
                    </a:cubicBezTo>
                    <a:cubicBezTo>
                      <a:pt x="49" y="357"/>
                      <a:pt x="37" y="327"/>
                      <a:pt x="37" y="299"/>
                    </a:cubicBezTo>
                    <a:cubicBezTo>
                      <a:pt x="37" y="269"/>
                      <a:pt x="49" y="245"/>
                      <a:pt x="85" y="245"/>
                    </a:cubicBezTo>
                    <a:cubicBezTo>
                      <a:pt x="102" y="245"/>
                      <a:pt x="121" y="250"/>
                      <a:pt x="138" y="269"/>
                    </a:cubicBezTo>
                    <a:cubicBezTo>
                      <a:pt x="141" y="272"/>
                      <a:pt x="146" y="273"/>
                      <a:pt x="150" y="273"/>
                    </a:cubicBezTo>
                    <a:cubicBezTo>
                      <a:pt x="155" y="273"/>
                      <a:pt x="159" y="272"/>
                      <a:pt x="162" y="269"/>
                    </a:cubicBezTo>
                    <a:cubicBezTo>
                      <a:pt x="168" y="269"/>
                      <a:pt x="168" y="263"/>
                      <a:pt x="168" y="256"/>
                    </a:cubicBezTo>
                    <a:lnTo>
                      <a:pt x="168" y="36"/>
                    </a:lnTo>
                    <a:lnTo>
                      <a:pt x="365" y="36"/>
                    </a:lnTo>
                    <a:cubicBezTo>
                      <a:pt x="358" y="54"/>
                      <a:pt x="352" y="66"/>
                      <a:pt x="352" y="84"/>
                    </a:cubicBezTo>
                    <a:cubicBezTo>
                      <a:pt x="352" y="132"/>
                      <a:pt x="394" y="167"/>
                      <a:pt x="448" y="167"/>
                    </a:cubicBezTo>
                    <a:cubicBezTo>
                      <a:pt x="501" y="167"/>
                      <a:pt x="544" y="132"/>
                      <a:pt x="544" y="84"/>
                    </a:cubicBezTo>
                    <a:cubicBezTo>
                      <a:pt x="544" y="66"/>
                      <a:pt x="537" y="54"/>
                      <a:pt x="531" y="36"/>
                    </a:cubicBezTo>
                    <a:close/>
                    <a:moveTo>
                      <a:pt x="151" y="0"/>
                    </a:moveTo>
                    <a:cubicBezTo>
                      <a:pt x="144" y="0"/>
                      <a:pt x="132" y="6"/>
                      <a:pt x="132" y="19"/>
                    </a:cubicBezTo>
                    <a:lnTo>
                      <a:pt x="132" y="220"/>
                    </a:lnTo>
                    <a:cubicBezTo>
                      <a:pt x="121" y="209"/>
                      <a:pt x="102" y="209"/>
                      <a:pt x="85" y="209"/>
                    </a:cubicBezTo>
                    <a:cubicBezTo>
                      <a:pt x="37" y="209"/>
                      <a:pt x="1" y="245"/>
                      <a:pt x="1" y="299"/>
                    </a:cubicBezTo>
                    <a:cubicBezTo>
                      <a:pt x="1" y="352"/>
                      <a:pt x="37" y="393"/>
                      <a:pt x="85" y="393"/>
                    </a:cubicBezTo>
                    <a:cubicBezTo>
                      <a:pt x="102" y="393"/>
                      <a:pt x="121" y="387"/>
                      <a:pt x="132" y="376"/>
                    </a:cubicBezTo>
                    <a:lnTo>
                      <a:pt x="132" y="578"/>
                    </a:lnTo>
                    <a:cubicBezTo>
                      <a:pt x="132" y="590"/>
                      <a:pt x="144" y="596"/>
                      <a:pt x="151" y="596"/>
                    </a:cubicBezTo>
                    <a:lnTo>
                      <a:pt x="401" y="596"/>
                    </a:lnTo>
                    <a:cubicBezTo>
                      <a:pt x="412" y="596"/>
                      <a:pt x="418" y="590"/>
                      <a:pt x="418" y="578"/>
                    </a:cubicBezTo>
                    <a:cubicBezTo>
                      <a:pt x="418" y="572"/>
                      <a:pt x="418" y="572"/>
                      <a:pt x="412" y="566"/>
                    </a:cubicBezTo>
                    <a:cubicBezTo>
                      <a:pt x="401" y="555"/>
                      <a:pt x="388" y="536"/>
                      <a:pt x="388" y="513"/>
                    </a:cubicBezTo>
                    <a:cubicBezTo>
                      <a:pt x="388" y="483"/>
                      <a:pt x="418" y="470"/>
                      <a:pt x="448" y="470"/>
                    </a:cubicBezTo>
                    <a:cubicBezTo>
                      <a:pt x="478" y="470"/>
                      <a:pt x="508" y="483"/>
                      <a:pt x="508" y="513"/>
                    </a:cubicBezTo>
                    <a:cubicBezTo>
                      <a:pt x="508" y="530"/>
                      <a:pt x="501" y="549"/>
                      <a:pt x="484" y="566"/>
                    </a:cubicBezTo>
                    <a:cubicBezTo>
                      <a:pt x="478" y="572"/>
                      <a:pt x="478" y="585"/>
                      <a:pt x="478" y="590"/>
                    </a:cubicBezTo>
                    <a:cubicBezTo>
                      <a:pt x="484" y="596"/>
                      <a:pt x="490" y="596"/>
                      <a:pt x="495" y="596"/>
                    </a:cubicBezTo>
                    <a:lnTo>
                      <a:pt x="746" y="596"/>
                    </a:lnTo>
                    <a:cubicBezTo>
                      <a:pt x="751" y="596"/>
                      <a:pt x="764" y="590"/>
                      <a:pt x="764" y="578"/>
                    </a:cubicBezTo>
                    <a:lnTo>
                      <a:pt x="764" y="382"/>
                    </a:lnTo>
                    <a:cubicBezTo>
                      <a:pt x="776" y="387"/>
                      <a:pt x="794" y="393"/>
                      <a:pt x="811" y="393"/>
                    </a:cubicBezTo>
                    <a:cubicBezTo>
                      <a:pt x="858" y="393"/>
                      <a:pt x="894" y="352"/>
                      <a:pt x="894" y="299"/>
                    </a:cubicBezTo>
                    <a:cubicBezTo>
                      <a:pt x="894" y="245"/>
                      <a:pt x="858" y="209"/>
                      <a:pt x="811" y="209"/>
                    </a:cubicBezTo>
                    <a:cubicBezTo>
                      <a:pt x="794" y="209"/>
                      <a:pt x="776" y="209"/>
                      <a:pt x="764" y="220"/>
                    </a:cubicBezTo>
                    <a:lnTo>
                      <a:pt x="764" y="19"/>
                    </a:lnTo>
                    <a:cubicBezTo>
                      <a:pt x="764" y="6"/>
                      <a:pt x="751" y="0"/>
                      <a:pt x="746" y="0"/>
                    </a:cubicBezTo>
                    <a:lnTo>
                      <a:pt x="495" y="0"/>
                    </a:lnTo>
                    <a:cubicBezTo>
                      <a:pt x="490" y="0"/>
                      <a:pt x="484" y="6"/>
                      <a:pt x="478" y="13"/>
                    </a:cubicBezTo>
                    <a:cubicBezTo>
                      <a:pt x="478" y="19"/>
                      <a:pt x="478" y="24"/>
                      <a:pt x="484" y="30"/>
                    </a:cubicBezTo>
                    <a:cubicBezTo>
                      <a:pt x="495" y="42"/>
                      <a:pt x="508" y="66"/>
                      <a:pt x="508" y="84"/>
                    </a:cubicBezTo>
                    <a:cubicBezTo>
                      <a:pt x="508" y="113"/>
                      <a:pt x="478" y="132"/>
                      <a:pt x="448" y="132"/>
                    </a:cubicBezTo>
                    <a:cubicBezTo>
                      <a:pt x="418" y="132"/>
                      <a:pt x="388" y="113"/>
                      <a:pt x="388" y="84"/>
                    </a:cubicBezTo>
                    <a:cubicBezTo>
                      <a:pt x="388" y="66"/>
                      <a:pt x="394" y="49"/>
                      <a:pt x="412" y="30"/>
                    </a:cubicBezTo>
                    <a:cubicBezTo>
                      <a:pt x="418" y="24"/>
                      <a:pt x="418" y="19"/>
                      <a:pt x="418" y="13"/>
                    </a:cubicBezTo>
                    <a:cubicBezTo>
                      <a:pt x="412" y="6"/>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12233" y="1095839"/>
                <a:ext cx="114250" cy="155041"/>
              </a:xfrm>
              <a:custGeom>
                <a:avLst/>
                <a:gdLst/>
                <a:ahLst/>
                <a:cxnLst/>
                <a:rect l="l" t="t" r="r" b="b"/>
                <a:pathLst>
                  <a:path w="633" h="859" extrusionOk="0">
                    <a:moveTo>
                      <a:pt x="317" y="37"/>
                    </a:moveTo>
                    <a:cubicBezTo>
                      <a:pt x="347" y="37"/>
                      <a:pt x="377" y="55"/>
                      <a:pt x="377" y="85"/>
                    </a:cubicBezTo>
                    <a:cubicBezTo>
                      <a:pt x="377" y="102"/>
                      <a:pt x="369" y="121"/>
                      <a:pt x="352" y="138"/>
                    </a:cubicBezTo>
                    <a:cubicBezTo>
                      <a:pt x="347" y="144"/>
                      <a:pt x="347" y="151"/>
                      <a:pt x="347" y="157"/>
                    </a:cubicBezTo>
                    <a:cubicBezTo>
                      <a:pt x="352" y="162"/>
                      <a:pt x="358" y="168"/>
                      <a:pt x="364" y="168"/>
                    </a:cubicBezTo>
                    <a:lnTo>
                      <a:pt x="597" y="168"/>
                    </a:lnTo>
                    <a:lnTo>
                      <a:pt x="597" y="353"/>
                    </a:lnTo>
                    <a:cubicBezTo>
                      <a:pt x="578" y="341"/>
                      <a:pt x="561" y="341"/>
                      <a:pt x="542" y="341"/>
                    </a:cubicBezTo>
                    <a:cubicBezTo>
                      <a:pt x="495" y="341"/>
                      <a:pt x="459" y="377"/>
                      <a:pt x="459" y="430"/>
                    </a:cubicBezTo>
                    <a:cubicBezTo>
                      <a:pt x="459" y="484"/>
                      <a:pt x="495" y="526"/>
                      <a:pt x="542" y="526"/>
                    </a:cubicBezTo>
                    <a:cubicBezTo>
                      <a:pt x="561" y="526"/>
                      <a:pt x="578" y="520"/>
                      <a:pt x="597" y="508"/>
                    </a:cubicBezTo>
                    <a:lnTo>
                      <a:pt x="597" y="693"/>
                    </a:lnTo>
                    <a:lnTo>
                      <a:pt x="364" y="693"/>
                    </a:lnTo>
                    <a:cubicBezTo>
                      <a:pt x="358" y="693"/>
                      <a:pt x="347" y="698"/>
                      <a:pt x="347" y="704"/>
                    </a:cubicBezTo>
                    <a:cubicBezTo>
                      <a:pt x="341" y="710"/>
                      <a:pt x="347" y="723"/>
                      <a:pt x="352" y="728"/>
                    </a:cubicBezTo>
                    <a:cubicBezTo>
                      <a:pt x="364" y="740"/>
                      <a:pt x="377" y="759"/>
                      <a:pt x="377" y="776"/>
                    </a:cubicBezTo>
                    <a:cubicBezTo>
                      <a:pt x="377" y="811"/>
                      <a:pt x="347" y="823"/>
                      <a:pt x="317" y="823"/>
                    </a:cubicBezTo>
                    <a:cubicBezTo>
                      <a:pt x="287" y="823"/>
                      <a:pt x="256" y="811"/>
                      <a:pt x="256" y="776"/>
                    </a:cubicBezTo>
                    <a:cubicBezTo>
                      <a:pt x="256" y="764"/>
                      <a:pt x="262" y="746"/>
                      <a:pt x="281" y="728"/>
                    </a:cubicBezTo>
                    <a:cubicBezTo>
                      <a:pt x="287" y="723"/>
                      <a:pt x="287" y="710"/>
                      <a:pt x="287" y="704"/>
                    </a:cubicBezTo>
                    <a:cubicBezTo>
                      <a:pt x="281" y="698"/>
                      <a:pt x="275" y="693"/>
                      <a:pt x="269" y="693"/>
                    </a:cubicBezTo>
                    <a:lnTo>
                      <a:pt x="36" y="693"/>
                    </a:lnTo>
                    <a:lnTo>
                      <a:pt x="36" y="514"/>
                    </a:lnTo>
                    <a:cubicBezTo>
                      <a:pt x="55" y="520"/>
                      <a:pt x="72" y="526"/>
                      <a:pt x="91" y="526"/>
                    </a:cubicBezTo>
                    <a:cubicBezTo>
                      <a:pt x="138" y="526"/>
                      <a:pt x="174" y="484"/>
                      <a:pt x="174" y="430"/>
                    </a:cubicBezTo>
                    <a:cubicBezTo>
                      <a:pt x="174" y="377"/>
                      <a:pt x="138" y="341"/>
                      <a:pt x="91" y="341"/>
                    </a:cubicBezTo>
                    <a:cubicBezTo>
                      <a:pt x="72" y="341"/>
                      <a:pt x="55" y="341"/>
                      <a:pt x="36" y="353"/>
                    </a:cubicBezTo>
                    <a:lnTo>
                      <a:pt x="36" y="168"/>
                    </a:lnTo>
                    <a:lnTo>
                      <a:pt x="269" y="168"/>
                    </a:lnTo>
                    <a:cubicBezTo>
                      <a:pt x="275" y="168"/>
                      <a:pt x="281" y="162"/>
                      <a:pt x="287" y="157"/>
                    </a:cubicBezTo>
                    <a:cubicBezTo>
                      <a:pt x="287" y="151"/>
                      <a:pt x="287" y="144"/>
                      <a:pt x="281" y="138"/>
                    </a:cubicBezTo>
                    <a:cubicBezTo>
                      <a:pt x="269" y="127"/>
                      <a:pt x="256" y="102"/>
                      <a:pt x="256" y="85"/>
                    </a:cubicBezTo>
                    <a:cubicBezTo>
                      <a:pt x="256" y="55"/>
                      <a:pt x="287" y="37"/>
                      <a:pt x="317" y="37"/>
                    </a:cubicBezTo>
                    <a:close/>
                    <a:moveTo>
                      <a:pt x="317" y="1"/>
                    </a:moveTo>
                    <a:cubicBezTo>
                      <a:pt x="262" y="1"/>
                      <a:pt x="221" y="37"/>
                      <a:pt x="221" y="85"/>
                    </a:cubicBezTo>
                    <a:cubicBezTo>
                      <a:pt x="221" y="102"/>
                      <a:pt x="226" y="115"/>
                      <a:pt x="234" y="132"/>
                    </a:cubicBezTo>
                    <a:lnTo>
                      <a:pt x="19" y="132"/>
                    </a:lnTo>
                    <a:cubicBezTo>
                      <a:pt x="12" y="132"/>
                      <a:pt x="1" y="138"/>
                      <a:pt x="1" y="151"/>
                    </a:cubicBezTo>
                    <a:lnTo>
                      <a:pt x="1" y="388"/>
                    </a:lnTo>
                    <a:cubicBezTo>
                      <a:pt x="1" y="394"/>
                      <a:pt x="6" y="401"/>
                      <a:pt x="12" y="407"/>
                    </a:cubicBezTo>
                    <a:cubicBezTo>
                      <a:pt x="19" y="407"/>
                      <a:pt x="25" y="407"/>
                      <a:pt x="31" y="401"/>
                    </a:cubicBezTo>
                    <a:cubicBezTo>
                      <a:pt x="55" y="383"/>
                      <a:pt x="72" y="377"/>
                      <a:pt x="91" y="377"/>
                    </a:cubicBezTo>
                    <a:cubicBezTo>
                      <a:pt x="126" y="377"/>
                      <a:pt x="138" y="401"/>
                      <a:pt x="138" y="430"/>
                    </a:cubicBezTo>
                    <a:cubicBezTo>
                      <a:pt x="138" y="460"/>
                      <a:pt x="126" y="490"/>
                      <a:pt x="91" y="490"/>
                    </a:cubicBezTo>
                    <a:cubicBezTo>
                      <a:pt x="72" y="490"/>
                      <a:pt x="55" y="478"/>
                      <a:pt x="31" y="465"/>
                    </a:cubicBezTo>
                    <a:cubicBezTo>
                      <a:pt x="25" y="460"/>
                      <a:pt x="19" y="460"/>
                      <a:pt x="12" y="460"/>
                    </a:cubicBezTo>
                    <a:cubicBezTo>
                      <a:pt x="6" y="465"/>
                      <a:pt x="1" y="473"/>
                      <a:pt x="1" y="478"/>
                    </a:cubicBezTo>
                    <a:lnTo>
                      <a:pt x="1" y="710"/>
                    </a:lnTo>
                    <a:cubicBezTo>
                      <a:pt x="1" y="723"/>
                      <a:pt x="12" y="728"/>
                      <a:pt x="19" y="728"/>
                    </a:cubicBezTo>
                    <a:lnTo>
                      <a:pt x="234" y="728"/>
                    </a:lnTo>
                    <a:cubicBezTo>
                      <a:pt x="221" y="746"/>
                      <a:pt x="221" y="764"/>
                      <a:pt x="221" y="776"/>
                    </a:cubicBezTo>
                    <a:cubicBezTo>
                      <a:pt x="221" y="823"/>
                      <a:pt x="262" y="859"/>
                      <a:pt x="317" y="859"/>
                    </a:cubicBezTo>
                    <a:cubicBezTo>
                      <a:pt x="369" y="859"/>
                      <a:pt x="412" y="823"/>
                      <a:pt x="412" y="776"/>
                    </a:cubicBezTo>
                    <a:cubicBezTo>
                      <a:pt x="412" y="764"/>
                      <a:pt x="405" y="746"/>
                      <a:pt x="399" y="728"/>
                    </a:cubicBezTo>
                    <a:lnTo>
                      <a:pt x="614" y="728"/>
                    </a:lnTo>
                    <a:cubicBezTo>
                      <a:pt x="620" y="728"/>
                      <a:pt x="632" y="723"/>
                      <a:pt x="632" y="710"/>
                    </a:cubicBezTo>
                    <a:lnTo>
                      <a:pt x="632" y="478"/>
                    </a:lnTo>
                    <a:cubicBezTo>
                      <a:pt x="632" y="465"/>
                      <a:pt x="627" y="460"/>
                      <a:pt x="620" y="460"/>
                    </a:cubicBezTo>
                    <a:cubicBezTo>
                      <a:pt x="618" y="458"/>
                      <a:pt x="615" y="457"/>
                      <a:pt x="613" y="457"/>
                    </a:cubicBezTo>
                    <a:cubicBezTo>
                      <a:pt x="608" y="457"/>
                      <a:pt x="602" y="460"/>
                      <a:pt x="602" y="460"/>
                    </a:cubicBezTo>
                    <a:cubicBezTo>
                      <a:pt x="578" y="478"/>
                      <a:pt x="561" y="490"/>
                      <a:pt x="542" y="490"/>
                    </a:cubicBezTo>
                    <a:cubicBezTo>
                      <a:pt x="507" y="490"/>
                      <a:pt x="495" y="460"/>
                      <a:pt x="495" y="430"/>
                    </a:cubicBezTo>
                    <a:cubicBezTo>
                      <a:pt x="495" y="401"/>
                      <a:pt x="507" y="377"/>
                      <a:pt x="542" y="377"/>
                    </a:cubicBezTo>
                    <a:cubicBezTo>
                      <a:pt x="561" y="377"/>
                      <a:pt x="578" y="383"/>
                      <a:pt x="602" y="401"/>
                    </a:cubicBezTo>
                    <a:cubicBezTo>
                      <a:pt x="602" y="404"/>
                      <a:pt x="605" y="405"/>
                      <a:pt x="609" y="405"/>
                    </a:cubicBezTo>
                    <a:cubicBezTo>
                      <a:pt x="612" y="405"/>
                      <a:pt x="617" y="404"/>
                      <a:pt x="620" y="401"/>
                    </a:cubicBezTo>
                    <a:cubicBezTo>
                      <a:pt x="627" y="401"/>
                      <a:pt x="632" y="394"/>
                      <a:pt x="632" y="388"/>
                    </a:cubicBezTo>
                    <a:lnTo>
                      <a:pt x="632" y="151"/>
                    </a:lnTo>
                    <a:cubicBezTo>
                      <a:pt x="632" y="138"/>
                      <a:pt x="620" y="132"/>
                      <a:pt x="614" y="132"/>
                    </a:cubicBezTo>
                    <a:lnTo>
                      <a:pt x="399" y="132"/>
                    </a:lnTo>
                    <a:cubicBezTo>
                      <a:pt x="405" y="115"/>
                      <a:pt x="412" y="102"/>
                      <a:pt x="412" y="85"/>
                    </a:cubicBezTo>
                    <a:cubicBezTo>
                      <a:pt x="412" y="37"/>
                      <a:pt x="369"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8592528" y="656748"/>
              <a:ext cx="415286" cy="485958"/>
              <a:chOff x="2841051" y="119930"/>
              <a:chExt cx="227056" cy="265681"/>
            </a:xfrm>
          </p:grpSpPr>
          <p:sp>
            <p:nvSpPr>
              <p:cNvPr id="34" name="Google Shape;34;p2"/>
              <p:cNvSpPr/>
              <p:nvPr/>
            </p:nvSpPr>
            <p:spPr>
              <a:xfrm>
                <a:off x="2841051" y="119930"/>
                <a:ext cx="227056" cy="265681"/>
              </a:xfrm>
              <a:custGeom>
                <a:avLst/>
                <a:gdLst/>
                <a:ahLst/>
                <a:cxnLst/>
                <a:rect l="l" t="t" r="r" b="b"/>
                <a:pathLst>
                  <a:path w="1258" h="1472" extrusionOk="0">
                    <a:moveTo>
                      <a:pt x="633" y="36"/>
                    </a:moveTo>
                    <a:cubicBezTo>
                      <a:pt x="960" y="36"/>
                      <a:pt x="1222" y="305"/>
                      <a:pt x="1222" y="632"/>
                    </a:cubicBezTo>
                    <a:lnTo>
                      <a:pt x="1222" y="1281"/>
                    </a:lnTo>
                    <a:lnTo>
                      <a:pt x="941" y="1281"/>
                    </a:lnTo>
                    <a:cubicBezTo>
                      <a:pt x="1049" y="1127"/>
                      <a:pt x="1114" y="899"/>
                      <a:pt x="1114" y="649"/>
                    </a:cubicBezTo>
                    <a:cubicBezTo>
                      <a:pt x="1114" y="644"/>
                      <a:pt x="1109" y="632"/>
                      <a:pt x="1103" y="632"/>
                    </a:cubicBezTo>
                    <a:cubicBezTo>
                      <a:pt x="883" y="591"/>
                      <a:pt x="746" y="429"/>
                      <a:pt x="740" y="429"/>
                    </a:cubicBezTo>
                    <a:cubicBezTo>
                      <a:pt x="740" y="423"/>
                      <a:pt x="734" y="423"/>
                      <a:pt x="727" y="423"/>
                    </a:cubicBezTo>
                    <a:cubicBezTo>
                      <a:pt x="727" y="423"/>
                      <a:pt x="721" y="423"/>
                      <a:pt x="716" y="429"/>
                    </a:cubicBezTo>
                    <a:cubicBezTo>
                      <a:pt x="537" y="584"/>
                      <a:pt x="298" y="602"/>
                      <a:pt x="179" y="602"/>
                    </a:cubicBezTo>
                    <a:lnTo>
                      <a:pt x="162" y="602"/>
                    </a:lnTo>
                    <a:cubicBezTo>
                      <a:pt x="155" y="602"/>
                      <a:pt x="155" y="608"/>
                      <a:pt x="149" y="608"/>
                    </a:cubicBezTo>
                    <a:cubicBezTo>
                      <a:pt x="149" y="614"/>
                      <a:pt x="144" y="619"/>
                      <a:pt x="144" y="619"/>
                    </a:cubicBezTo>
                    <a:lnTo>
                      <a:pt x="144" y="638"/>
                    </a:lnTo>
                    <a:cubicBezTo>
                      <a:pt x="144" y="894"/>
                      <a:pt x="215" y="1127"/>
                      <a:pt x="322" y="1281"/>
                    </a:cubicBezTo>
                    <a:lnTo>
                      <a:pt x="37" y="1281"/>
                    </a:lnTo>
                    <a:lnTo>
                      <a:pt x="37" y="632"/>
                    </a:lnTo>
                    <a:cubicBezTo>
                      <a:pt x="37" y="305"/>
                      <a:pt x="305" y="36"/>
                      <a:pt x="633" y="36"/>
                    </a:cubicBezTo>
                    <a:close/>
                    <a:moveTo>
                      <a:pt x="727" y="465"/>
                    </a:moveTo>
                    <a:cubicBezTo>
                      <a:pt x="763" y="506"/>
                      <a:pt x="888" y="626"/>
                      <a:pt x="1079" y="662"/>
                    </a:cubicBezTo>
                    <a:cubicBezTo>
                      <a:pt x="1073" y="1091"/>
                      <a:pt x="877" y="1435"/>
                      <a:pt x="633" y="1435"/>
                    </a:cubicBezTo>
                    <a:cubicBezTo>
                      <a:pt x="537" y="1435"/>
                      <a:pt x="448" y="1377"/>
                      <a:pt x="370" y="1287"/>
                    </a:cubicBezTo>
                    <a:lnTo>
                      <a:pt x="370" y="1281"/>
                    </a:lnTo>
                    <a:cubicBezTo>
                      <a:pt x="257" y="1138"/>
                      <a:pt x="179" y="905"/>
                      <a:pt x="179" y="638"/>
                    </a:cubicBezTo>
                    <a:cubicBezTo>
                      <a:pt x="311" y="638"/>
                      <a:pt x="543" y="614"/>
                      <a:pt x="727" y="465"/>
                    </a:cubicBezTo>
                    <a:close/>
                    <a:moveTo>
                      <a:pt x="633" y="0"/>
                    </a:moveTo>
                    <a:cubicBezTo>
                      <a:pt x="287" y="0"/>
                      <a:pt x="1" y="286"/>
                      <a:pt x="1" y="632"/>
                    </a:cubicBezTo>
                    <a:lnTo>
                      <a:pt x="1" y="1298"/>
                    </a:lnTo>
                    <a:cubicBezTo>
                      <a:pt x="1" y="1305"/>
                      <a:pt x="12" y="1317"/>
                      <a:pt x="19" y="1317"/>
                    </a:cubicBezTo>
                    <a:lnTo>
                      <a:pt x="352" y="1317"/>
                    </a:lnTo>
                    <a:cubicBezTo>
                      <a:pt x="430" y="1413"/>
                      <a:pt x="525" y="1471"/>
                      <a:pt x="633" y="1471"/>
                    </a:cubicBezTo>
                    <a:cubicBezTo>
                      <a:pt x="734" y="1471"/>
                      <a:pt x="834" y="1413"/>
                      <a:pt x="913" y="1317"/>
                    </a:cubicBezTo>
                    <a:lnTo>
                      <a:pt x="1240" y="1317"/>
                    </a:lnTo>
                    <a:cubicBezTo>
                      <a:pt x="1252" y="1317"/>
                      <a:pt x="1257" y="1305"/>
                      <a:pt x="1257" y="1298"/>
                    </a:cubicBezTo>
                    <a:lnTo>
                      <a:pt x="1257" y="632"/>
                    </a:lnTo>
                    <a:cubicBezTo>
                      <a:pt x="1257" y="286"/>
                      <a:pt x="977"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872276" y="180394"/>
                <a:ext cx="93674" cy="39708"/>
              </a:xfrm>
              <a:custGeom>
                <a:avLst/>
                <a:gdLst/>
                <a:ahLst/>
                <a:cxnLst/>
                <a:rect l="l" t="t" r="r" b="b"/>
                <a:pathLst>
                  <a:path w="519" h="220" extrusionOk="0">
                    <a:moveTo>
                      <a:pt x="495" y="0"/>
                    </a:moveTo>
                    <a:cubicBezTo>
                      <a:pt x="491" y="0"/>
                      <a:pt x="486" y="2"/>
                      <a:pt x="482" y="6"/>
                    </a:cubicBezTo>
                    <a:cubicBezTo>
                      <a:pt x="311" y="177"/>
                      <a:pt x="18" y="184"/>
                      <a:pt x="18" y="184"/>
                    </a:cubicBezTo>
                    <a:cubicBezTo>
                      <a:pt x="6" y="184"/>
                      <a:pt x="1" y="190"/>
                      <a:pt x="1" y="201"/>
                    </a:cubicBezTo>
                    <a:cubicBezTo>
                      <a:pt x="1" y="213"/>
                      <a:pt x="6" y="220"/>
                      <a:pt x="18" y="220"/>
                    </a:cubicBezTo>
                    <a:cubicBezTo>
                      <a:pt x="31" y="220"/>
                      <a:pt x="322" y="213"/>
                      <a:pt x="507" y="28"/>
                    </a:cubicBezTo>
                    <a:cubicBezTo>
                      <a:pt x="518" y="23"/>
                      <a:pt x="518" y="11"/>
                      <a:pt x="507" y="6"/>
                    </a:cubicBezTo>
                    <a:cubicBezTo>
                      <a:pt x="504" y="2"/>
                      <a:pt x="500"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891589" y="247356"/>
                <a:ext cx="40971" cy="12634"/>
              </a:xfrm>
              <a:custGeom>
                <a:avLst/>
                <a:gdLst/>
                <a:ahLst/>
                <a:cxnLst/>
                <a:rect l="l" t="t" r="r" b="b"/>
                <a:pathLst>
                  <a:path w="227" h="70" extrusionOk="0">
                    <a:moveTo>
                      <a:pt x="24" y="1"/>
                    </a:moveTo>
                    <a:cubicBezTo>
                      <a:pt x="18" y="1"/>
                      <a:pt x="11" y="5"/>
                      <a:pt x="7" y="9"/>
                    </a:cubicBezTo>
                    <a:cubicBezTo>
                      <a:pt x="1" y="15"/>
                      <a:pt x="1" y="28"/>
                      <a:pt x="12" y="33"/>
                    </a:cubicBezTo>
                    <a:cubicBezTo>
                      <a:pt x="37" y="56"/>
                      <a:pt x="78" y="69"/>
                      <a:pt x="114" y="69"/>
                    </a:cubicBezTo>
                    <a:cubicBezTo>
                      <a:pt x="150" y="69"/>
                      <a:pt x="185" y="56"/>
                      <a:pt x="215" y="33"/>
                    </a:cubicBezTo>
                    <a:cubicBezTo>
                      <a:pt x="227" y="28"/>
                      <a:pt x="227" y="15"/>
                      <a:pt x="221" y="9"/>
                    </a:cubicBezTo>
                    <a:cubicBezTo>
                      <a:pt x="217" y="5"/>
                      <a:pt x="210" y="1"/>
                      <a:pt x="204" y="1"/>
                    </a:cubicBezTo>
                    <a:cubicBezTo>
                      <a:pt x="201" y="1"/>
                      <a:pt x="199" y="2"/>
                      <a:pt x="197" y="3"/>
                    </a:cubicBezTo>
                    <a:cubicBezTo>
                      <a:pt x="173" y="21"/>
                      <a:pt x="144" y="30"/>
                      <a:pt x="114" y="30"/>
                    </a:cubicBezTo>
                    <a:cubicBezTo>
                      <a:pt x="84" y="30"/>
                      <a:pt x="55" y="21"/>
                      <a:pt x="31" y="3"/>
                    </a:cubicBezTo>
                    <a:cubicBezTo>
                      <a:pt x="29"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977502" y="247356"/>
                <a:ext cx="41332" cy="12634"/>
              </a:xfrm>
              <a:custGeom>
                <a:avLst/>
                <a:gdLst/>
                <a:ahLst/>
                <a:cxnLst/>
                <a:rect l="l" t="t" r="r" b="b"/>
                <a:pathLst>
                  <a:path w="229" h="70" extrusionOk="0">
                    <a:moveTo>
                      <a:pt x="25" y="1"/>
                    </a:moveTo>
                    <a:cubicBezTo>
                      <a:pt x="19" y="1"/>
                      <a:pt x="12" y="5"/>
                      <a:pt x="7" y="9"/>
                    </a:cubicBezTo>
                    <a:cubicBezTo>
                      <a:pt x="1" y="15"/>
                      <a:pt x="1" y="28"/>
                      <a:pt x="7" y="33"/>
                    </a:cubicBezTo>
                    <a:cubicBezTo>
                      <a:pt x="37" y="56"/>
                      <a:pt x="72" y="69"/>
                      <a:pt x="114" y="69"/>
                    </a:cubicBezTo>
                    <a:cubicBezTo>
                      <a:pt x="150" y="69"/>
                      <a:pt x="185" y="56"/>
                      <a:pt x="215" y="33"/>
                    </a:cubicBezTo>
                    <a:cubicBezTo>
                      <a:pt x="228" y="28"/>
                      <a:pt x="228" y="15"/>
                      <a:pt x="221" y="9"/>
                    </a:cubicBezTo>
                    <a:cubicBezTo>
                      <a:pt x="217" y="5"/>
                      <a:pt x="210" y="1"/>
                      <a:pt x="204" y="1"/>
                    </a:cubicBezTo>
                    <a:cubicBezTo>
                      <a:pt x="202" y="1"/>
                      <a:pt x="200" y="2"/>
                      <a:pt x="198" y="3"/>
                    </a:cubicBezTo>
                    <a:cubicBezTo>
                      <a:pt x="174" y="21"/>
                      <a:pt x="144" y="30"/>
                      <a:pt x="114" y="30"/>
                    </a:cubicBezTo>
                    <a:cubicBezTo>
                      <a:pt x="84" y="30"/>
                      <a:pt x="55" y="21"/>
                      <a:pt x="31" y="3"/>
                    </a:cubicBezTo>
                    <a:cubicBezTo>
                      <a:pt x="29" y="2"/>
                      <a:pt x="27"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930394" y="340488"/>
                <a:ext cx="49635" cy="17147"/>
              </a:xfrm>
              <a:custGeom>
                <a:avLst/>
                <a:gdLst/>
                <a:ahLst/>
                <a:cxnLst/>
                <a:rect l="l" t="t" r="r" b="b"/>
                <a:pathLst>
                  <a:path w="275" h="95" extrusionOk="0">
                    <a:moveTo>
                      <a:pt x="23" y="1"/>
                    </a:moveTo>
                    <a:cubicBezTo>
                      <a:pt x="18" y="1"/>
                      <a:pt x="12" y="2"/>
                      <a:pt x="6" y="5"/>
                    </a:cubicBezTo>
                    <a:cubicBezTo>
                      <a:pt x="0" y="12"/>
                      <a:pt x="0" y="23"/>
                      <a:pt x="6" y="29"/>
                    </a:cubicBezTo>
                    <a:cubicBezTo>
                      <a:pt x="42" y="71"/>
                      <a:pt x="89" y="95"/>
                      <a:pt x="138" y="95"/>
                    </a:cubicBezTo>
                    <a:cubicBezTo>
                      <a:pt x="185" y="95"/>
                      <a:pt x="232" y="71"/>
                      <a:pt x="268" y="29"/>
                    </a:cubicBezTo>
                    <a:cubicBezTo>
                      <a:pt x="275" y="23"/>
                      <a:pt x="275" y="12"/>
                      <a:pt x="262" y="5"/>
                    </a:cubicBezTo>
                    <a:cubicBezTo>
                      <a:pt x="259" y="2"/>
                      <a:pt x="255" y="1"/>
                      <a:pt x="251" y="1"/>
                    </a:cubicBezTo>
                    <a:cubicBezTo>
                      <a:pt x="246" y="1"/>
                      <a:pt x="242" y="2"/>
                      <a:pt x="239" y="5"/>
                    </a:cubicBezTo>
                    <a:cubicBezTo>
                      <a:pt x="209" y="41"/>
                      <a:pt x="173" y="59"/>
                      <a:pt x="138" y="59"/>
                    </a:cubicBezTo>
                    <a:cubicBezTo>
                      <a:pt x="102" y="59"/>
                      <a:pt x="66" y="41"/>
                      <a:pt x="36" y="5"/>
                    </a:cubicBezTo>
                    <a:cubicBezTo>
                      <a:pt x="33" y="2"/>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944292" y="294102"/>
                <a:ext cx="21659" cy="21478"/>
              </a:xfrm>
              <a:custGeom>
                <a:avLst/>
                <a:gdLst/>
                <a:ahLst/>
                <a:cxnLst/>
                <a:rect l="l" t="t" r="r" b="b"/>
                <a:pathLst>
                  <a:path w="120" h="119" extrusionOk="0">
                    <a:moveTo>
                      <a:pt x="102" y="0"/>
                    </a:moveTo>
                    <a:cubicBezTo>
                      <a:pt x="96" y="0"/>
                      <a:pt x="83" y="6"/>
                      <a:pt x="83" y="19"/>
                    </a:cubicBezTo>
                    <a:lnTo>
                      <a:pt x="83" y="83"/>
                    </a:lnTo>
                    <a:lnTo>
                      <a:pt x="19" y="83"/>
                    </a:lnTo>
                    <a:cubicBezTo>
                      <a:pt x="6" y="83"/>
                      <a:pt x="1" y="96"/>
                      <a:pt x="1" y="102"/>
                    </a:cubicBezTo>
                    <a:cubicBezTo>
                      <a:pt x="1" y="113"/>
                      <a:pt x="6" y="119"/>
                      <a:pt x="19" y="119"/>
                    </a:cubicBezTo>
                    <a:lnTo>
                      <a:pt x="102" y="119"/>
                    </a:lnTo>
                    <a:cubicBezTo>
                      <a:pt x="113" y="119"/>
                      <a:pt x="119" y="113"/>
                      <a:pt x="119" y="102"/>
                    </a:cubicBezTo>
                    <a:lnTo>
                      <a:pt x="119" y="19"/>
                    </a:lnTo>
                    <a:cubicBezTo>
                      <a:pt x="119" y="6"/>
                      <a:pt x="113"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7512191" y="221207"/>
              <a:ext cx="565258" cy="333898"/>
              <a:chOff x="4070910" y="2621521"/>
              <a:chExt cx="331199" cy="195651"/>
            </a:xfrm>
          </p:grpSpPr>
          <p:sp>
            <p:nvSpPr>
              <p:cNvPr id="41" name="Google Shape;41;p2"/>
              <p:cNvSpPr/>
              <p:nvPr/>
            </p:nvSpPr>
            <p:spPr>
              <a:xfrm>
                <a:off x="4086974" y="2621521"/>
                <a:ext cx="299252" cy="175256"/>
              </a:xfrm>
              <a:custGeom>
                <a:avLst/>
                <a:gdLst/>
                <a:ahLst/>
                <a:cxnLst/>
                <a:rect l="l" t="t" r="r" b="b"/>
                <a:pathLst>
                  <a:path w="1658" h="971" extrusionOk="0">
                    <a:moveTo>
                      <a:pt x="1622" y="36"/>
                    </a:moveTo>
                    <a:lnTo>
                      <a:pt x="1622" y="935"/>
                    </a:lnTo>
                    <a:lnTo>
                      <a:pt x="36" y="935"/>
                    </a:lnTo>
                    <a:lnTo>
                      <a:pt x="36" y="36"/>
                    </a:lnTo>
                    <a:close/>
                    <a:moveTo>
                      <a:pt x="19" y="0"/>
                    </a:moveTo>
                    <a:cubicBezTo>
                      <a:pt x="6" y="0"/>
                      <a:pt x="1" y="6"/>
                      <a:pt x="1" y="17"/>
                    </a:cubicBezTo>
                    <a:lnTo>
                      <a:pt x="1" y="954"/>
                    </a:lnTo>
                    <a:cubicBezTo>
                      <a:pt x="1" y="965"/>
                      <a:pt x="6" y="971"/>
                      <a:pt x="19" y="971"/>
                    </a:cubicBezTo>
                    <a:lnTo>
                      <a:pt x="1639" y="971"/>
                    </a:lnTo>
                    <a:cubicBezTo>
                      <a:pt x="1650" y="971"/>
                      <a:pt x="1657" y="965"/>
                      <a:pt x="1657" y="954"/>
                    </a:cubicBezTo>
                    <a:lnTo>
                      <a:pt x="1657" y="17"/>
                    </a:lnTo>
                    <a:cubicBezTo>
                      <a:pt x="1657" y="6"/>
                      <a:pt x="1650"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118199" y="2739561"/>
                <a:ext cx="236803" cy="27074"/>
              </a:xfrm>
              <a:custGeom>
                <a:avLst/>
                <a:gdLst/>
                <a:ahLst/>
                <a:cxnLst/>
                <a:rect l="l" t="t" r="r" b="b"/>
                <a:pathLst>
                  <a:path w="1312" h="150" extrusionOk="0">
                    <a:moveTo>
                      <a:pt x="1287" y="25"/>
                    </a:moveTo>
                    <a:lnTo>
                      <a:pt x="1287" y="127"/>
                    </a:lnTo>
                    <a:lnTo>
                      <a:pt x="25" y="127"/>
                    </a:lnTo>
                    <a:lnTo>
                      <a:pt x="25" y="25"/>
                    </a:lnTo>
                    <a:close/>
                    <a:moveTo>
                      <a:pt x="0" y="1"/>
                    </a:moveTo>
                    <a:lnTo>
                      <a:pt x="0" y="150"/>
                    </a:lnTo>
                    <a:lnTo>
                      <a:pt x="1311" y="150"/>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097803" y="2640833"/>
                <a:ext cx="277594" cy="137714"/>
              </a:xfrm>
              <a:custGeom>
                <a:avLst/>
                <a:gdLst/>
                <a:ahLst/>
                <a:cxnLst/>
                <a:rect l="l" t="t" r="r" b="b"/>
                <a:pathLst>
                  <a:path w="1538" h="763" extrusionOk="0">
                    <a:moveTo>
                      <a:pt x="1501" y="36"/>
                    </a:moveTo>
                    <a:lnTo>
                      <a:pt x="1501" y="727"/>
                    </a:lnTo>
                    <a:lnTo>
                      <a:pt x="36" y="727"/>
                    </a:lnTo>
                    <a:lnTo>
                      <a:pt x="36" y="36"/>
                    </a:lnTo>
                    <a:close/>
                    <a:moveTo>
                      <a:pt x="18" y="0"/>
                    </a:moveTo>
                    <a:cubicBezTo>
                      <a:pt x="12" y="0"/>
                      <a:pt x="1" y="6"/>
                      <a:pt x="1" y="18"/>
                    </a:cubicBezTo>
                    <a:lnTo>
                      <a:pt x="1" y="745"/>
                    </a:lnTo>
                    <a:cubicBezTo>
                      <a:pt x="1" y="751"/>
                      <a:pt x="12" y="762"/>
                      <a:pt x="18" y="762"/>
                    </a:cubicBezTo>
                    <a:lnTo>
                      <a:pt x="1519" y="762"/>
                    </a:lnTo>
                    <a:cubicBezTo>
                      <a:pt x="1526" y="762"/>
                      <a:pt x="1537" y="751"/>
                      <a:pt x="1537" y="745"/>
                    </a:cubicBezTo>
                    <a:lnTo>
                      <a:pt x="1537" y="18"/>
                    </a:lnTo>
                    <a:cubicBezTo>
                      <a:pt x="1537" y="6"/>
                      <a:pt x="1526"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070910" y="2790279"/>
                <a:ext cx="331199" cy="26893"/>
              </a:xfrm>
              <a:custGeom>
                <a:avLst/>
                <a:gdLst/>
                <a:ahLst/>
                <a:cxnLst/>
                <a:rect l="l" t="t" r="r" b="b"/>
                <a:pathLst>
                  <a:path w="1835" h="149" extrusionOk="0">
                    <a:moveTo>
                      <a:pt x="1799" y="36"/>
                    </a:moveTo>
                    <a:lnTo>
                      <a:pt x="1799" y="113"/>
                    </a:lnTo>
                    <a:lnTo>
                      <a:pt x="37" y="113"/>
                    </a:lnTo>
                    <a:lnTo>
                      <a:pt x="37" y="36"/>
                    </a:lnTo>
                    <a:close/>
                    <a:moveTo>
                      <a:pt x="18" y="0"/>
                    </a:moveTo>
                    <a:cubicBezTo>
                      <a:pt x="7" y="0"/>
                      <a:pt x="1" y="11"/>
                      <a:pt x="1" y="19"/>
                    </a:cubicBezTo>
                    <a:lnTo>
                      <a:pt x="1" y="132"/>
                    </a:lnTo>
                    <a:cubicBezTo>
                      <a:pt x="1" y="143"/>
                      <a:pt x="7" y="149"/>
                      <a:pt x="18" y="149"/>
                    </a:cubicBezTo>
                    <a:lnTo>
                      <a:pt x="1818" y="149"/>
                    </a:lnTo>
                    <a:cubicBezTo>
                      <a:pt x="1829" y="149"/>
                      <a:pt x="1835" y="143"/>
                      <a:pt x="1835" y="132"/>
                    </a:cubicBezTo>
                    <a:lnTo>
                      <a:pt x="1835" y="19"/>
                    </a:lnTo>
                    <a:cubicBezTo>
                      <a:pt x="1835" y="11"/>
                      <a:pt x="1829" y="0"/>
                      <a:pt x="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306269" y="2801109"/>
                <a:ext cx="30322" cy="6498"/>
              </a:xfrm>
              <a:custGeom>
                <a:avLst/>
                <a:gdLst/>
                <a:ahLst/>
                <a:cxnLst/>
                <a:rect l="l" t="t" r="r" b="b"/>
                <a:pathLst>
                  <a:path w="168" h="36" extrusionOk="0">
                    <a:moveTo>
                      <a:pt x="19" y="0"/>
                    </a:moveTo>
                    <a:cubicBezTo>
                      <a:pt x="6" y="0"/>
                      <a:pt x="1" y="6"/>
                      <a:pt x="1" y="17"/>
                    </a:cubicBezTo>
                    <a:cubicBezTo>
                      <a:pt x="1" y="23"/>
                      <a:pt x="6" y="36"/>
                      <a:pt x="19" y="36"/>
                    </a:cubicBezTo>
                    <a:lnTo>
                      <a:pt x="149" y="36"/>
                    </a:lnTo>
                    <a:cubicBezTo>
                      <a:pt x="162" y="36"/>
                      <a:pt x="168" y="23"/>
                      <a:pt x="168" y="17"/>
                    </a:cubicBezTo>
                    <a:cubicBezTo>
                      <a:pt x="168" y="6"/>
                      <a:pt x="162"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233351" y="2631087"/>
                <a:ext cx="6498" cy="6498"/>
              </a:xfrm>
              <a:custGeom>
                <a:avLst/>
                <a:gdLst/>
                <a:ahLst/>
                <a:cxnLst/>
                <a:rect l="l" t="t" r="r" b="b"/>
                <a:pathLst>
                  <a:path w="36" h="36" extrusionOk="0">
                    <a:moveTo>
                      <a:pt x="17" y="0"/>
                    </a:moveTo>
                    <a:cubicBezTo>
                      <a:pt x="6" y="0"/>
                      <a:pt x="0" y="7"/>
                      <a:pt x="0" y="19"/>
                    </a:cubicBezTo>
                    <a:cubicBezTo>
                      <a:pt x="0" y="24"/>
                      <a:pt x="6" y="36"/>
                      <a:pt x="17" y="36"/>
                    </a:cubicBezTo>
                    <a:cubicBezTo>
                      <a:pt x="24" y="36"/>
                      <a:pt x="36" y="24"/>
                      <a:pt x="36" y="19"/>
                    </a:cubicBezTo>
                    <a:cubicBezTo>
                      <a:pt x="36" y="7"/>
                      <a:pt x="24"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345977" y="2801109"/>
                <a:ext cx="6678" cy="5595"/>
              </a:xfrm>
              <a:custGeom>
                <a:avLst/>
                <a:gdLst/>
                <a:ahLst/>
                <a:cxnLst/>
                <a:rect l="l" t="t" r="r" b="b"/>
                <a:pathLst>
                  <a:path w="37" h="31" extrusionOk="0">
                    <a:moveTo>
                      <a:pt x="19" y="0"/>
                    </a:moveTo>
                    <a:cubicBezTo>
                      <a:pt x="14" y="0"/>
                      <a:pt x="1" y="6"/>
                      <a:pt x="1" y="17"/>
                    </a:cubicBezTo>
                    <a:cubicBezTo>
                      <a:pt x="1" y="23"/>
                      <a:pt x="14" y="30"/>
                      <a:pt x="19" y="30"/>
                    </a:cubicBezTo>
                    <a:cubicBezTo>
                      <a:pt x="31" y="30"/>
                      <a:pt x="36" y="23"/>
                      <a:pt x="36" y="17"/>
                    </a:cubicBezTo>
                    <a:cubicBezTo>
                      <a:pt x="36" y="6"/>
                      <a:pt x="3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358972" y="2801109"/>
                <a:ext cx="5595" cy="5595"/>
              </a:xfrm>
              <a:custGeom>
                <a:avLst/>
                <a:gdLst/>
                <a:ahLst/>
                <a:cxnLst/>
                <a:rect l="l" t="t" r="r" b="b"/>
                <a:pathLst>
                  <a:path w="31" h="31" extrusionOk="0">
                    <a:moveTo>
                      <a:pt x="19" y="0"/>
                    </a:moveTo>
                    <a:cubicBezTo>
                      <a:pt x="7" y="0"/>
                      <a:pt x="0" y="6"/>
                      <a:pt x="0" y="17"/>
                    </a:cubicBezTo>
                    <a:cubicBezTo>
                      <a:pt x="0" y="23"/>
                      <a:pt x="7" y="30"/>
                      <a:pt x="19" y="30"/>
                    </a:cubicBezTo>
                    <a:cubicBezTo>
                      <a:pt x="24" y="30"/>
                      <a:pt x="30" y="23"/>
                      <a:pt x="30" y="17"/>
                    </a:cubicBezTo>
                    <a:cubicBezTo>
                      <a:pt x="30" y="6"/>
                      <a:pt x="24"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371787" y="2801109"/>
                <a:ext cx="5595" cy="5595"/>
              </a:xfrm>
              <a:custGeom>
                <a:avLst/>
                <a:gdLst/>
                <a:ahLst/>
                <a:cxnLst/>
                <a:rect l="l" t="t" r="r" b="b"/>
                <a:pathLst>
                  <a:path w="31" h="31" extrusionOk="0">
                    <a:moveTo>
                      <a:pt x="13" y="0"/>
                    </a:moveTo>
                    <a:cubicBezTo>
                      <a:pt x="8" y="0"/>
                      <a:pt x="1" y="6"/>
                      <a:pt x="1" y="17"/>
                    </a:cubicBezTo>
                    <a:cubicBezTo>
                      <a:pt x="1" y="23"/>
                      <a:pt x="8" y="30"/>
                      <a:pt x="13" y="30"/>
                    </a:cubicBezTo>
                    <a:cubicBezTo>
                      <a:pt x="25" y="30"/>
                      <a:pt x="31" y="23"/>
                      <a:pt x="31" y="17"/>
                    </a:cubicBezTo>
                    <a:cubicBezTo>
                      <a:pt x="31" y="6"/>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205375"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205375"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296703"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296703"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296703" y="2711766"/>
                <a:ext cx="58298" cy="20576"/>
              </a:xfrm>
              <a:custGeom>
                <a:avLst/>
                <a:gdLst/>
                <a:ahLst/>
                <a:cxnLst/>
                <a:rect l="l" t="t" r="r" b="b"/>
                <a:pathLst>
                  <a:path w="323" h="114" extrusionOk="0">
                    <a:moveTo>
                      <a:pt x="298" y="25"/>
                    </a:moveTo>
                    <a:lnTo>
                      <a:pt x="298" y="89"/>
                    </a:lnTo>
                    <a:lnTo>
                      <a:pt x="24" y="89"/>
                    </a:lnTo>
                    <a:lnTo>
                      <a:pt x="24" y="25"/>
                    </a:lnTo>
                    <a:close/>
                    <a:moveTo>
                      <a:pt x="1" y="0"/>
                    </a:moveTo>
                    <a:lnTo>
                      <a:pt x="1" y="113"/>
                    </a:lnTo>
                    <a:lnTo>
                      <a:pt x="322" y="113"/>
                    </a:lnTo>
                    <a:lnTo>
                      <a:pt x="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18199" y="2664478"/>
                <a:ext cx="58298" cy="20576"/>
              </a:xfrm>
              <a:custGeom>
                <a:avLst/>
                <a:gdLst/>
                <a:ahLst/>
                <a:cxnLst/>
                <a:rect l="l" t="t" r="r" b="b"/>
                <a:pathLst>
                  <a:path w="323" h="114" extrusionOk="0">
                    <a:moveTo>
                      <a:pt x="298" y="24"/>
                    </a:moveTo>
                    <a:lnTo>
                      <a:pt x="298" y="90"/>
                    </a:lnTo>
                    <a:lnTo>
                      <a:pt x="25" y="90"/>
                    </a:lnTo>
                    <a:lnTo>
                      <a:pt x="25" y="24"/>
                    </a:lnTo>
                    <a:close/>
                    <a:moveTo>
                      <a:pt x="0" y="1"/>
                    </a:moveTo>
                    <a:lnTo>
                      <a:pt x="0"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6750" y="2694439"/>
                <a:ext cx="33391" cy="32488"/>
              </a:xfrm>
              <a:custGeom>
                <a:avLst/>
                <a:gdLst/>
                <a:ahLst/>
                <a:cxnLst/>
                <a:rect l="l" t="t" r="r" b="b"/>
                <a:pathLst>
                  <a:path w="185" h="180" extrusionOk="0">
                    <a:moveTo>
                      <a:pt x="149" y="36"/>
                    </a:moveTo>
                    <a:lnTo>
                      <a:pt x="107" y="132"/>
                    </a:lnTo>
                    <a:lnTo>
                      <a:pt x="100" y="91"/>
                    </a:lnTo>
                    <a:lnTo>
                      <a:pt x="95" y="85"/>
                    </a:lnTo>
                    <a:lnTo>
                      <a:pt x="89" y="85"/>
                    </a:lnTo>
                    <a:lnTo>
                      <a:pt x="53" y="72"/>
                    </a:lnTo>
                    <a:lnTo>
                      <a:pt x="149" y="36"/>
                    </a:lnTo>
                    <a:close/>
                    <a:moveTo>
                      <a:pt x="166" y="1"/>
                    </a:moveTo>
                    <a:lnTo>
                      <a:pt x="6" y="61"/>
                    </a:lnTo>
                    <a:cubicBezTo>
                      <a:pt x="0" y="66"/>
                      <a:pt x="0" y="72"/>
                      <a:pt x="0" y="78"/>
                    </a:cubicBezTo>
                    <a:lnTo>
                      <a:pt x="6" y="85"/>
                    </a:lnTo>
                    <a:lnTo>
                      <a:pt x="65" y="102"/>
                    </a:lnTo>
                    <a:lnTo>
                      <a:pt x="12" y="149"/>
                    </a:lnTo>
                    <a:cubicBezTo>
                      <a:pt x="6" y="157"/>
                      <a:pt x="6" y="168"/>
                      <a:pt x="12" y="168"/>
                    </a:cubicBezTo>
                    <a:cubicBezTo>
                      <a:pt x="15" y="171"/>
                      <a:pt x="17" y="172"/>
                      <a:pt x="20" y="172"/>
                    </a:cubicBezTo>
                    <a:cubicBezTo>
                      <a:pt x="23" y="172"/>
                      <a:pt x="26" y="171"/>
                      <a:pt x="29" y="168"/>
                    </a:cubicBezTo>
                    <a:lnTo>
                      <a:pt x="83" y="121"/>
                    </a:lnTo>
                    <a:lnTo>
                      <a:pt x="95" y="174"/>
                    </a:lnTo>
                    <a:cubicBezTo>
                      <a:pt x="95" y="179"/>
                      <a:pt x="100" y="179"/>
                      <a:pt x="107" y="179"/>
                    </a:cubicBezTo>
                    <a:cubicBezTo>
                      <a:pt x="113" y="179"/>
                      <a:pt x="119" y="179"/>
                      <a:pt x="119" y="174"/>
                    </a:cubicBezTo>
                    <a:lnTo>
                      <a:pt x="179" y="19"/>
                    </a:lnTo>
                    <a:cubicBezTo>
                      <a:pt x="185" y="14"/>
                      <a:pt x="185" y="6"/>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1147446">
              <a:off x="357475" y="4131423"/>
              <a:ext cx="416262" cy="461598"/>
              <a:chOff x="5481259" y="2245380"/>
              <a:chExt cx="257018" cy="284994"/>
            </a:xfrm>
          </p:grpSpPr>
          <p:sp>
            <p:nvSpPr>
              <p:cNvPr id="58" name="Google Shape;58;p2"/>
              <p:cNvSpPr/>
              <p:nvPr/>
            </p:nvSpPr>
            <p:spPr>
              <a:xfrm>
                <a:off x="5579265" y="2497885"/>
                <a:ext cx="63352" cy="22561"/>
              </a:xfrm>
              <a:custGeom>
                <a:avLst/>
                <a:gdLst/>
                <a:ahLst/>
                <a:cxnLst/>
                <a:rect l="l" t="t" r="r" b="b"/>
                <a:pathLst>
                  <a:path w="351" h="125" extrusionOk="0">
                    <a:moveTo>
                      <a:pt x="18" y="0"/>
                    </a:moveTo>
                    <a:cubicBezTo>
                      <a:pt x="6" y="0"/>
                      <a:pt x="0" y="12"/>
                      <a:pt x="0" y="18"/>
                    </a:cubicBezTo>
                    <a:lnTo>
                      <a:pt x="0" y="108"/>
                    </a:lnTo>
                    <a:cubicBezTo>
                      <a:pt x="0" y="113"/>
                      <a:pt x="6" y="125"/>
                      <a:pt x="18" y="125"/>
                    </a:cubicBezTo>
                    <a:cubicBezTo>
                      <a:pt x="29" y="125"/>
                      <a:pt x="36" y="113"/>
                      <a:pt x="36" y="108"/>
                    </a:cubicBezTo>
                    <a:lnTo>
                      <a:pt x="36" y="36"/>
                    </a:lnTo>
                    <a:lnTo>
                      <a:pt x="315" y="36"/>
                    </a:lnTo>
                    <a:lnTo>
                      <a:pt x="315" y="108"/>
                    </a:lnTo>
                    <a:cubicBezTo>
                      <a:pt x="315" y="113"/>
                      <a:pt x="322" y="125"/>
                      <a:pt x="333" y="125"/>
                    </a:cubicBezTo>
                    <a:cubicBezTo>
                      <a:pt x="345" y="125"/>
                      <a:pt x="351" y="113"/>
                      <a:pt x="351" y="108"/>
                    </a:cubicBezTo>
                    <a:lnTo>
                      <a:pt x="351" y="18"/>
                    </a:lnTo>
                    <a:cubicBezTo>
                      <a:pt x="351" y="12"/>
                      <a:pt x="34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532879" y="2314868"/>
                <a:ext cx="153958" cy="178866"/>
              </a:xfrm>
              <a:custGeom>
                <a:avLst/>
                <a:gdLst/>
                <a:ahLst/>
                <a:cxnLst/>
                <a:rect l="l" t="t" r="r" b="b"/>
                <a:pathLst>
                  <a:path w="853" h="991" extrusionOk="0">
                    <a:moveTo>
                      <a:pt x="423" y="37"/>
                    </a:moveTo>
                    <a:cubicBezTo>
                      <a:pt x="643" y="37"/>
                      <a:pt x="816" y="215"/>
                      <a:pt x="816" y="430"/>
                    </a:cubicBezTo>
                    <a:cubicBezTo>
                      <a:pt x="816" y="586"/>
                      <a:pt x="728" y="729"/>
                      <a:pt x="585" y="787"/>
                    </a:cubicBezTo>
                    <a:cubicBezTo>
                      <a:pt x="579" y="794"/>
                      <a:pt x="572" y="800"/>
                      <a:pt x="572" y="806"/>
                    </a:cubicBezTo>
                    <a:lnTo>
                      <a:pt x="572" y="954"/>
                    </a:lnTo>
                    <a:lnTo>
                      <a:pt x="293" y="954"/>
                    </a:lnTo>
                    <a:lnTo>
                      <a:pt x="293" y="811"/>
                    </a:lnTo>
                    <a:cubicBezTo>
                      <a:pt x="293" y="806"/>
                      <a:pt x="286" y="800"/>
                      <a:pt x="280" y="794"/>
                    </a:cubicBezTo>
                    <a:cubicBezTo>
                      <a:pt x="132" y="734"/>
                      <a:pt x="36" y="591"/>
                      <a:pt x="36" y="430"/>
                    </a:cubicBezTo>
                    <a:cubicBezTo>
                      <a:pt x="36" y="215"/>
                      <a:pt x="209" y="37"/>
                      <a:pt x="423" y="37"/>
                    </a:cubicBezTo>
                    <a:close/>
                    <a:moveTo>
                      <a:pt x="423" y="1"/>
                    </a:moveTo>
                    <a:cubicBezTo>
                      <a:pt x="192" y="1"/>
                      <a:pt x="0" y="198"/>
                      <a:pt x="0" y="430"/>
                    </a:cubicBezTo>
                    <a:cubicBezTo>
                      <a:pt x="0" y="603"/>
                      <a:pt x="102" y="759"/>
                      <a:pt x="257" y="823"/>
                    </a:cubicBezTo>
                    <a:lnTo>
                      <a:pt x="257" y="973"/>
                    </a:lnTo>
                    <a:cubicBezTo>
                      <a:pt x="257" y="979"/>
                      <a:pt x="263" y="990"/>
                      <a:pt x="275" y="990"/>
                    </a:cubicBezTo>
                    <a:lnTo>
                      <a:pt x="590" y="990"/>
                    </a:lnTo>
                    <a:cubicBezTo>
                      <a:pt x="602" y="990"/>
                      <a:pt x="608" y="979"/>
                      <a:pt x="608" y="973"/>
                    </a:cubicBezTo>
                    <a:lnTo>
                      <a:pt x="608" y="817"/>
                    </a:lnTo>
                    <a:cubicBezTo>
                      <a:pt x="758" y="746"/>
                      <a:pt x="852" y="597"/>
                      <a:pt x="852" y="430"/>
                    </a:cubicBezTo>
                    <a:cubicBezTo>
                      <a:pt x="852" y="198"/>
                      <a:pt x="662"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544611" y="2327864"/>
                <a:ext cx="106850" cy="100352"/>
              </a:xfrm>
              <a:custGeom>
                <a:avLst/>
                <a:gdLst/>
                <a:ahLst/>
                <a:cxnLst/>
                <a:rect l="l" t="t" r="r" b="b"/>
                <a:pathLst>
                  <a:path w="592" h="556" extrusionOk="0">
                    <a:moveTo>
                      <a:pt x="358" y="0"/>
                    </a:moveTo>
                    <a:cubicBezTo>
                      <a:pt x="162" y="0"/>
                      <a:pt x="1" y="162"/>
                      <a:pt x="1" y="358"/>
                    </a:cubicBezTo>
                    <a:cubicBezTo>
                      <a:pt x="1" y="424"/>
                      <a:pt x="19" y="489"/>
                      <a:pt x="55" y="544"/>
                    </a:cubicBezTo>
                    <a:cubicBezTo>
                      <a:pt x="55" y="549"/>
                      <a:pt x="61" y="555"/>
                      <a:pt x="67" y="555"/>
                    </a:cubicBezTo>
                    <a:cubicBezTo>
                      <a:pt x="72" y="555"/>
                      <a:pt x="72" y="555"/>
                      <a:pt x="78" y="549"/>
                    </a:cubicBezTo>
                    <a:cubicBezTo>
                      <a:pt x="85" y="544"/>
                      <a:pt x="91" y="537"/>
                      <a:pt x="85" y="525"/>
                    </a:cubicBezTo>
                    <a:cubicBezTo>
                      <a:pt x="55" y="478"/>
                      <a:pt x="37" y="418"/>
                      <a:pt x="37" y="358"/>
                    </a:cubicBezTo>
                    <a:cubicBezTo>
                      <a:pt x="37" y="179"/>
                      <a:pt x="180" y="36"/>
                      <a:pt x="358" y="36"/>
                    </a:cubicBezTo>
                    <a:cubicBezTo>
                      <a:pt x="435" y="36"/>
                      <a:pt x="501" y="61"/>
                      <a:pt x="561" y="102"/>
                    </a:cubicBezTo>
                    <a:cubicBezTo>
                      <a:pt x="564" y="105"/>
                      <a:pt x="568" y="106"/>
                      <a:pt x="573" y="106"/>
                    </a:cubicBezTo>
                    <a:cubicBezTo>
                      <a:pt x="577" y="106"/>
                      <a:pt x="582" y="105"/>
                      <a:pt x="585" y="102"/>
                    </a:cubicBezTo>
                    <a:cubicBezTo>
                      <a:pt x="591" y="96"/>
                      <a:pt x="591" y="85"/>
                      <a:pt x="578" y="79"/>
                    </a:cubicBezTo>
                    <a:cubicBezTo>
                      <a:pt x="520" y="25"/>
                      <a:pt x="443"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606158" y="2278590"/>
                <a:ext cx="6498" cy="27976"/>
              </a:xfrm>
              <a:custGeom>
                <a:avLst/>
                <a:gdLst/>
                <a:ahLst/>
                <a:cxnLst/>
                <a:rect l="l" t="t" r="r" b="b"/>
                <a:pathLst>
                  <a:path w="36" h="155" extrusionOk="0">
                    <a:moveTo>
                      <a:pt x="17" y="0"/>
                    </a:moveTo>
                    <a:cubicBezTo>
                      <a:pt x="11" y="0"/>
                      <a:pt x="0" y="6"/>
                      <a:pt x="0" y="18"/>
                    </a:cubicBezTo>
                    <a:lnTo>
                      <a:pt x="0" y="138"/>
                    </a:lnTo>
                    <a:cubicBezTo>
                      <a:pt x="0" y="143"/>
                      <a:pt x="11" y="155"/>
                      <a:pt x="17" y="155"/>
                    </a:cubicBezTo>
                    <a:cubicBezTo>
                      <a:pt x="30" y="155"/>
                      <a:pt x="36" y="143"/>
                      <a:pt x="36" y="138"/>
                    </a:cubicBezTo>
                    <a:lnTo>
                      <a:pt x="36" y="18"/>
                    </a:lnTo>
                    <a:cubicBezTo>
                      <a:pt x="36" y="6"/>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606158" y="2245380"/>
                <a:ext cx="6498" cy="27976"/>
              </a:xfrm>
              <a:custGeom>
                <a:avLst/>
                <a:gdLst/>
                <a:ahLst/>
                <a:cxnLst/>
                <a:rect l="l" t="t" r="r" b="b"/>
                <a:pathLst>
                  <a:path w="36" h="155" extrusionOk="0">
                    <a:moveTo>
                      <a:pt x="17" y="0"/>
                    </a:moveTo>
                    <a:cubicBezTo>
                      <a:pt x="11" y="0"/>
                      <a:pt x="0" y="11"/>
                      <a:pt x="0" y="17"/>
                    </a:cubicBezTo>
                    <a:lnTo>
                      <a:pt x="0" y="136"/>
                    </a:lnTo>
                    <a:cubicBezTo>
                      <a:pt x="0" y="149"/>
                      <a:pt x="11" y="154"/>
                      <a:pt x="17" y="154"/>
                    </a:cubicBezTo>
                    <a:cubicBezTo>
                      <a:pt x="30" y="154"/>
                      <a:pt x="36" y="149"/>
                      <a:pt x="36" y="136"/>
                    </a:cubicBezTo>
                    <a:lnTo>
                      <a:pt x="36" y="17"/>
                    </a:lnTo>
                    <a:cubicBezTo>
                      <a:pt x="36" y="11"/>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567353" y="2284546"/>
                <a:ext cx="15161" cy="27434"/>
              </a:xfrm>
              <a:custGeom>
                <a:avLst/>
                <a:gdLst/>
                <a:ahLst/>
                <a:cxnLst/>
                <a:rect l="l" t="t" r="r" b="b"/>
                <a:pathLst>
                  <a:path w="84" h="152" extrusionOk="0">
                    <a:moveTo>
                      <a:pt x="24" y="1"/>
                    </a:moveTo>
                    <a:cubicBezTo>
                      <a:pt x="21" y="1"/>
                      <a:pt x="19" y="2"/>
                      <a:pt x="18" y="3"/>
                    </a:cubicBezTo>
                    <a:cubicBezTo>
                      <a:pt x="6" y="9"/>
                      <a:pt x="1" y="15"/>
                      <a:pt x="6" y="26"/>
                    </a:cubicBezTo>
                    <a:lnTo>
                      <a:pt x="48" y="140"/>
                    </a:lnTo>
                    <a:cubicBezTo>
                      <a:pt x="48" y="146"/>
                      <a:pt x="54" y="152"/>
                      <a:pt x="66" y="152"/>
                    </a:cubicBezTo>
                    <a:lnTo>
                      <a:pt x="72" y="146"/>
                    </a:lnTo>
                    <a:cubicBezTo>
                      <a:pt x="78" y="146"/>
                      <a:pt x="84" y="133"/>
                      <a:pt x="84" y="128"/>
                    </a:cubicBezTo>
                    <a:lnTo>
                      <a:pt x="42" y="15"/>
                    </a:lnTo>
                    <a:cubicBezTo>
                      <a:pt x="38" y="6"/>
                      <a:pt x="30"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556523" y="2254404"/>
                <a:ext cx="15161" cy="26352"/>
              </a:xfrm>
              <a:custGeom>
                <a:avLst/>
                <a:gdLst/>
                <a:ahLst/>
                <a:cxnLst/>
                <a:rect l="l" t="t" r="r" b="b"/>
                <a:pathLst>
                  <a:path w="84" h="146" extrusionOk="0">
                    <a:moveTo>
                      <a:pt x="25" y="1"/>
                    </a:moveTo>
                    <a:cubicBezTo>
                      <a:pt x="23" y="1"/>
                      <a:pt x="21" y="1"/>
                      <a:pt x="19" y="3"/>
                    </a:cubicBezTo>
                    <a:cubicBezTo>
                      <a:pt x="6" y="3"/>
                      <a:pt x="1" y="14"/>
                      <a:pt x="6" y="27"/>
                    </a:cubicBezTo>
                    <a:lnTo>
                      <a:pt x="48" y="134"/>
                    </a:lnTo>
                    <a:cubicBezTo>
                      <a:pt x="48" y="146"/>
                      <a:pt x="55" y="146"/>
                      <a:pt x="61" y="146"/>
                    </a:cubicBezTo>
                    <a:lnTo>
                      <a:pt x="66" y="146"/>
                    </a:lnTo>
                    <a:cubicBezTo>
                      <a:pt x="78" y="146"/>
                      <a:pt x="84" y="134"/>
                      <a:pt x="78" y="122"/>
                    </a:cubicBezTo>
                    <a:lnTo>
                      <a:pt x="36" y="14"/>
                    </a:lnTo>
                    <a:cubicBezTo>
                      <a:pt x="36" y="6"/>
                      <a:pt x="30"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534143" y="2304220"/>
                <a:ext cx="21478" cy="22742"/>
              </a:xfrm>
              <a:custGeom>
                <a:avLst/>
                <a:gdLst/>
                <a:ahLst/>
                <a:cxnLst/>
                <a:rect l="l" t="t" r="r" b="b"/>
                <a:pathLst>
                  <a:path w="119" h="126" extrusionOk="0">
                    <a:moveTo>
                      <a:pt x="21" y="1"/>
                    </a:moveTo>
                    <a:cubicBezTo>
                      <a:pt x="18" y="1"/>
                      <a:pt x="14" y="2"/>
                      <a:pt x="12" y="7"/>
                    </a:cubicBezTo>
                    <a:cubicBezTo>
                      <a:pt x="0" y="13"/>
                      <a:pt x="0" y="19"/>
                      <a:pt x="6" y="31"/>
                    </a:cubicBezTo>
                    <a:lnTo>
                      <a:pt x="83" y="120"/>
                    </a:lnTo>
                    <a:cubicBezTo>
                      <a:pt x="89" y="126"/>
                      <a:pt x="95" y="126"/>
                      <a:pt x="95" y="126"/>
                    </a:cubicBezTo>
                    <a:cubicBezTo>
                      <a:pt x="100" y="126"/>
                      <a:pt x="107" y="126"/>
                      <a:pt x="107" y="120"/>
                    </a:cubicBezTo>
                    <a:cubicBezTo>
                      <a:pt x="119" y="114"/>
                      <a:pt x="119" y="103"/>
                      <a:pt x="113" y="96"/>
                    </a:cubicBezTo>
                    <a:lnTo>
                      <a:pt x="36" y="7"/>
                    </a:lnTo>
                    <a:cubicBezTo>
                      <a:pt x="32" y="4"/>
                      <a:pt x="26"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13386" y="2279131"/>
                <a:ext cx="21839" cy="23103"/>
              </a:xfrm>
              <a:custGeom>
                <a:avLst/>
                <a:gdLst/>
                <a:ahLst/>
                <a:cxnLst/>
                <a:rect l="l" t="t" r="r" b="b"/>
                <a:pathLst>
                  <a:path w="121" h="128" extrusionOk="0">
                    <a:moveTo>
                      <a:pt x="18" y="1"/>
                    </a:moveTo>
                    <a:cubicBezTo>
                      <a:pt x="15" y="1"/>
                      <a:pt x="11" y="1"/>
                      <a:pt x="8" y="3"/>
                    </a:cubicBezTo>
                    <a:cubicBezTo>
                      <a:pt x="1" y="15"/>
                      <a:pt x="1" y="20"/>
                      <a:pt x="8" y="33"/>
                    </a:cubicBezTo>
                    <a:lnTo>
                      <a:pt x="85" y="122"/>
                    </a:lnTo>
                    <a:cubicBezTo>
                      <a:pt x="85" y="128"/>
                      <a:pt x="91" y="128"/>
                      <a:pt x="97" y="128"/>
                    </a:cubicBezTo>
                    <a:cubicBezTo>
                      <a:pt x="102" y="128"/>
                      <a:pt x="108" y="128"/>
                      <a:pt x="108" y="122"/>
                    </a:cubicBezTo>
                    <a:cubicBezTo>
                      <a:pt x="115" y="116"/>
                      <a:pt x="121" y="105"/>
                      <a:pt x="108" y="99"/>
                    </a:cubicBezTo>
                    <a:lnTo>
                      <a:pt x="37" y="9"/>
                    </a:lnTo>
                    <a:cubicBezTo>
                      <a:pt x="33" y="5"/>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509416" y="2333820"/>
                <a:ext cx="25810" cy="16966"/>
              </a:xfrm>
              <a:custGeom>
                <a:avLst/>
                <a:gdLst/>
                <a:ahLst/>
                <a:cxnLst/>
                <a:rect l="l" t="t" r="r" b="b"/>
                <a:pathLst>
                  <a:path w="143" h="94" extrusionOk="0">
                    <a:moveTo>
                      <a:pt x="23" y="1"/>
                    </a:moveTo>
                    <a:cubicBezTo>
                      <a:pt x="17" y="1"/>
                      <a:pt x="10" y="5"/>
                      <a:pt x="6" y="10"/>
                    </a:cubicBezTo>
                    <a:cubicBezTo>
                      <a:pt x="0" y="16"/>
                      <a:pt x="6" y="28"/>
                      <a:pt x="11" y="33"/>
                    </a:cubicBezTo>
                    <a:lnTo>
                      <a:pt x="113" y="93"/>
                    </a:lnTo>
                    <a:lnTo>
                      <a:pt x="124" y="93"/>
                    </a:lnTo>
                    <a:cubicBezTo>
                      <a:pt x="130" y="93"/>
                      <a:pt x="137" y="93"/>
                      <a:pt x="137" y="88"/>
                    </a:cubicBezTo>
                    <a:cubicBezTo>
                      <a:pt x="143" y="75"/>
                      <a:pt x="143" y="69"/>
                      <a:pt x="130" y="63"/>
                    </a:cubicBezTo>
                    <a:lnTo>
                      <a:pt x="30" y="3"/>
                    </a:lnTo>
                    <a:cubicBezTo>
                      <a:pt x="28" y="2"/>
                      <a:pt x="26"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481259" y="2317576"/>
                <a:ext cx="25991" cy="16966"/>
              </a:xfrm>
              <a:custGeom>
                <a:avLst/>
                <a:gdLst/>
                <a:ahLst/>
                <a:cxnLst/>
                <a:rect l="l" t="t" r="r" b="b"/>
                <a:pathLst>
                  <a:path w="144" h="94" extrusionOk="0">
                    <a:moveTo>
                      <a:pt x="19" y="1"/>
                    </a:moveTo>
                    <a:cubicBezTo>
                      <a:pt x="14" y="1"/>
                      <a:pt x="11" y="4"/>
                      <a:pt x="7" y="10"/>
                    </a:cubicBezTo>
                    <a:cubicBezTo>
                      <a:pt x="0" y="16"/>
                      <a:pt x="0" y="29"/>
                      <a:pt x="13" y="35"/>
                    </a:cubicBezTo>
                    <a:lnTo>
                      <a:pt x="115" y="93"/>
                    </a:lnTo>
                    <a:lnTo>
                      <a:pt x="126" y="93"/>
                    </a:lnTo>
                    <a:cubicBezTo>
                      <a:pt x="132" y="93"/>
                      <a:pt x="137" y="93"/>
                      <a:pt x="137" y="87"/>
                    </a:cubicBezTo>
                    <a:cubicBezTo>
                      <a:pt x="143" y="76"/>
                      <a:pt x="143" y="70"/>
                      <a:pt x="132" y="65"/>
                    </a:cubicBezTo>
                    <a:lnTo>
                      <a:pt x="30" y="5"/>
                    </a:lnTo>
                    <a:cubicBezTo>
                      <a:pt x="25" y="2"/>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684491" y="2333820"/>
                <a:ext cx="25991" cy="16966"/>
              </a:xfrm>
              <a:custGeom>
                <a:avLst/>
                <a:gdLst/>
                <a:ahLst/>
                <a:cxnLst/>
                <a:rect l="l" t="t" r="r" b="b"/>
                <a:pathLst>
                  <a:path w="144" h="94" extrusionOk="0">
                    <a:moveTo>
                      <a:pt x="120" y="1"/>
                    </a:moveTo>
                    <a:cubicBezTo>
                      <a:pt x="117" y="1"/>
                      <a:pt x="115" y="2"/>
                      <a:pt x="114" y="3"/>
                    </a:cubicBezTo>
                    <a:lnTo>
                      <a:pt x="6" y="63"/>
                    </a:lnTo>
                    <a:cubicBezTo>
                      <a:pt x="1" y="69"/>
                      <a:pt x="1" y="75"/>
                      <a:pt x="1" y="88"/>
                    </a:cubicBezTo>
                    <a:cubicBezTo>
                      <a:pt x="6" y="93"/>
                      <a:pt x="12" y="93"/>
                      <a:pt x="18" y="93"/>
                    </a:cubicBezTo>
                    <a:lnTo>
                      <a:pt x="25" y="93"/>
                    </a:lnTo>
                    <a:lnTo>
                      <a:pt x="132" y="33"/>
                    </a:lnTo>
                    <a:cubicBezTo>
                      <a:pt x="138" y="28"/>
                      <a:pt x="144" y="16"/>
                      <a:pt x="138" y="10"/>
                    </a:cubicBezTo>
                    <a:cubicBezTo>
                      <a:pt x="134" y="5"/>
                      <a:pt x="126"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712286" y="2317576"/>
                <a:ext cx="25991" cy="16966"/>
              </a:xfrm>
              <a:custGeom>
                <a:avLst/>
                <a:gdLst/>
                <a:ahLst/>
                <a:cxnLst/>
                <a:rect l="l" t="t" r="r" b="b"/>
                <a:pathLst>
                  <a:path w="144" h="94" extrusionOk="0">
                    <a:moveTo>
                      <a:pt x="124" y="1"/>
                    </a:moveTo>
                    <a:cubicBezTo>
                      <a:pt x="121" y="1"/>
                      <a:pt x="117" y="2"/>
                      <a:pt x="114" y="5"/>
                    </a:cubicBezTo>
                    <a:lnTo>
                      <a:pt x="7" y="65"/>
                    </a:lnTo>
                    <a:cubicBezTo>
                      <a:pt x="1" y="70"/>
                      <a:pt x="1" y="76"/>
                      <a:pt x="1" y="87"/>
                    </a:cubicBezTo>
                    <a:cubicBezTo>
                      <a:pt x="7" y="93"/>
                      <a:pt x="14" y="93"/>
                      <a:pt x="20" y="93"/>
                    </a:cubicBezTo>
                    <a:lnTo>
                      <a:pt x="25" y="93"/>
                    </a:lnTo>
                    <a:lnTo>
                      <a:pt x="132" y="35"/>
                    </a:lnTo>
                    <a:cubicBezTo>
                      <a:pt x="138" y="29"/>
                      <a:pt x="144" y="16"/>
                      <a:pt x="138" y="10"/>
                    </a:cubicBezTo>
                    <a:cubicBezTo>
                      <a:pt x="135" y="4"/>
                      <a:pt x="130"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664096" y="2304220"/>
                <a:ext cx="20576" cy="22742"/>
              </a:xfrm>
              <a:custGeom>
                <a:avLst/>
                <a:gdLst/>
                <a:ahLst/>
                <a:cxnLst/>
                <a:rect l="l" t="t" r="r" b="b"/>
                <a:pathLst>
                  <a:path w="114" h="126" extrusionOk="0">
                    <a:moveTo>
                      <a:pt x="98" y="1"/>
                    </a:moveTo>
                    <a:cubicBezTo>
                      <a:pt x="93" y="1"/>
                      <a:pt x="87" y="4"/>
                      <a:pt x="84" y="7"/>
                    </a:cubicBezTo>
                    <a:lnTo>
                      <a:pt x="6" y="96"/>
                    </a:lnTo>
                    <a:cubicBezTo>
                      <a:pt x="1" y="103"/>
                      <a:pt x="1" y="114"/>
                      <a:pt x="6" y="120"/>
                    </a:cubicBezTo>
                    <a:cubicBezTo>
                      <a:pt x="12" y="126"/>
                      <a:pt x="18" y="126"/>
                      <a:pt x="18" y="126"/>
                    </a:cubicBezTo>
                    <a:cubicBezTo>
                      <a:pt x="24" y="126"/>
                      <a:pt x="31" y="126"/>
                      <a:pt x="36" y="120"/>
                    </a:cubicBezTo>
                    <a:lnTo>
                      <a:pt x="108" y="31"/>
                    </a:lnTo>
                    <a:cubicBezTo>
                      <a:pt x="114" y="19"/>
                      <a:pt x="114" y="13"/>
                      <a:pt x="108" y="7"/>
                    </a:cubicBezTo>
                    <a:cubicBezTo>
                      <a:pt x="105" y="2"/>
                      <a:pt x="10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684491" y="2279131"/>
                <a:ext cx="21659" cy="23103"/>
              </a:xfrm>
              <a:custGeom>
                <a:avLst/>
                <a:gdLst/>
                <a:ahLst/>
                <a:cxnLst/>
                <a:rect l="l" t="t" r="r" b="b"/>
                <a:pathLst>
                  <a:path w="120" h="128" extrusionOk="0">
                    <a:moveTo>
                      <a:pt x="101" y="1"/>
                    </a:moveTo>
                    <a:cubicBezTo>
                      <a:pt x="95" y="1"/>
                      <a:pt x="88" y="5"/>
                      <a:pt x="84" y="9"/>
                    </a:cubicBezTo>
                    <a:lnTo>
                      <a:pt x="6" y="99"/>
                    </a:lnTo>
                    <a:cubicBezTo>
                      <a:pt x="1" y="105"/>
                      <a:pt x="1" y="116"/>
                      <a:pt x="12" y="122"/>
                    </a:cubicBezTo>
                    <a:cubicBezTo>
                      <a:pt x="12" y="128"/>
                      <a:pt x="18" y="128"/>
                      <a:pt x="25" y="128"/>
                    </a:cubicBezTo>
                    <a:cubicBezTo>
                      <a:pt x="25" y="128"/>
                      <a:pt x="31" y="128"/>
                      <a:pt x="36" y="122"/>
                    </a:cubicBezTo>
                    <a:lnTo>
                      <a:pt x="114" y="33"/>
                    </a:lnTo>
                    <a:cubicBezTo>
                      <a:pt x="119" y="20"/>
                      <a:pt x="119" y="15"/>
                      <a:pt x="108" y="3"/>
                    </a:cubicBezTo>
                    <a:cubicBezTo>
                      <a:pt x="106" y="1"/>
                      <a:pt x="10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637383" y="2284546"/>
                <a:ext cx="14078" cy="27434"/>
              </a:xfrm>
              <a:custGeom>
                <a:avLst/>
                <a:gdLst/>
                <a:ahLst/>
                <a:cxnLst/>
                <a:rect l="l" t="t" r="r" b="b"/>
                <a:pathLst>
                  <a:path w="78" h="152" extrusionOk="0">
                    <a:moveTo>
                      <a:pt x="56" y="1"/>
                    </a:moveTo>
                    <a:cubicBezTo>
                      <a:pt x="50" y="1"/>
                      <a:pt x="46" y="6"/>
                      <a:pt x="41" y="15"/>
                    </a:cubicBezTo>
                    <a:lnTo>
                      <a:pt x="0" y="128"/>
                    </a:lnTo>
                    <a:cubicBezTo>
                      <a:pt x="0" y="133"/>
                      <a:pt x="0" y="146"/>
                      <a:pt x="11" y="146"/>
                    </a:cubicBezTo>
                    <a:cubicBezTo>
                      <a:pt x="11" y="152"/>
                      <a:pt x="17" y="152"/>
                      <a:pt x="17" y="152"/>
                    </a:cubicBezTo>
                    <a:cubicBezTo>
                      <a:pt x="23" y="152"/>
                      <a:pt x="29" y="146"/>
                      <a:pt x="36" y="140"/>
                    </a:cubicBezTo>
                    <a:lnTo>
                      <a:pt x="77" y="26"/>
                    </a:lnTo>
                    <a:cubicBezTo>
                      <a:pt x="77" y="15"/>
                      <a:pt x="71" y="9"/>
                      <a:pt x="64" y="3"/>
                    </a:cubicBezTo>
                    <a:cubicBezTo>
                      <a:pt x="61" y="2"/>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647851" y="2254404"/>
                <a:ext cx="15342" cy="26352"/>
              </a:xfrm>
              <a:custGeom>
                <a:avLst/>
                <a:gdLst/>
                <a:ahLst/>
                <a:cxnLst/>
                <a:rect l="l" t="t" r="r" b="b"/>
                <a:pathLst>
                  <a:path w="85" h="146" extrusionOk="0">
                    <a:moveTo>
                      <a:pt x="61" y="1"/>
                    </a:moveTo>
                    <a:cubicBezTo>
                      <a:pt x="55" y="1"/>
                      <a:pt x="47" y="6"/>
                      <a:pt x="42" y="14"/>
                    </a:cubicBezTo>
                    <a:lnTo>
                      <a:pt x="6" y="122"/>
                    </a:lnTo>
                    <a:cubicBezTo>
                      <a:pt x="1" y="134"/>
                      <a:pt x="6" y="146"/>
                      <a:pt x="13" y="146"/>
                    </a:cubicBezTo>
                    <a:lnTo>
                      <a:pt x="19" y="146"/>
                    </a:lnTo>
                    <a:cubicBezTo>
                      <a:pt x="31" y="146"/>
                      <a:pt x="36" y="146"/>
                      <a:pt x="36" y="134"/>
                    </a:cubicBezTo>
                    <a:lnTo>
                      <a:pt x="78" y="27"/>
                    </a:lnTo>
                    <a:cubicBezTo>
                      <a:pt x="85" y="14"/>
                      <a:pt x="78" y="3"/>
                      <a:pt x="66" y="3"/>
                    </a:cubicBezTo>
                    <a:cubicBezTo>
                      <a:pt x="65" y="1"/>
                      <a:pt x="63"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590817" y="2511783"/>
                <a:ext cx="40249" cy="6678"/>
              </a:xfrm>
              <a:custGeom>
                <a:avLst/>
                <a:gdLst/>
                <a:ahLst/>
                <a:cxnLst/>
                <a:rect l="l" t="t" r="r" b="b"/>
                <a:pathLst>
                  <a:path w="223" h="37" extrusionOk="0">
                    <a:moveTo>
                      <a:pt x="19" y="1"/>
                    </a:moveTo>
                    <a:cubicBezTo>
                      <a:pt x="8" y="1"/>
                      <a:pt x="1" y="6"/>
                      <a:pt x="1" y="18"/>
                    </a:cubicBezTo>
                    <a:cubicBezTo>
                      <a:pt x="1" y="25"/>
                      <a:pt x="8" y="36"/>
                      <a:pt x="19" y="36"/>
                    </a:cubicBezTo>
                    <a:lnTo>
                      <a:pt x="204" y="36"/>
                    </a:lnTo>
                    <a:cubicBezTo>
                      <a:pt x="215" y="36"/>
                      <a:pt x="222" y="25"/>
                      <a:pt x="222" y="18"/>
                    </a:cubicBezTo>
                    <a:cubicBezTo>
                      <a:pt x="222" y="6"/>
                      <a:pt x="215"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5590817" y="2523695"/>
                <a:ext cx="40249" cy="6678"/>
              </a:xfrm>
              <a:custGeom>
                <a:avLst/>
                <a:gdLst/>
                <a:ahLst/>
                <a:cxnLst/>
                <a:rect l="l" t="t" r="r" b="b"/>
                <a:pathLst>
                  <a:path w="223" h="37" extrusionOk="0">
                    <a:moveTo>
                      <a:pt x="19" y="0"/>
                    </a:moveTo>
                    <a:cubicBezTo>
                      <a:pt x="8" y="0"/>
                      <a:pt x="1" y="6"/>
                      <a:pt x="1" y="18"/>
                    </a:cubicBezTo>
                    <a:cubicBezTo>
                      <a:pt x="1" y="30"/>
                      <a:pt x="8" y="36"/>
                      <a:pt x="19" y="36"/>
                    </a:cubicBezTo>
                    <a:lnTo>
                      <a:pt x="204" y="36"/>
                    </a:lnTo>
                    <a:cubicBezTo>
                      <a:pt x="215" y="36"/>
                      <a:pt x="222" y="30"/>
                      <a:pt x="222" y="18"/>
                    </a:cubicBezTo>
                    <a:cubicBezTo>
                      <a:pt x="222" y="6"/>
                      <a:pt x="215"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2"/>
            <p:cNvSpPr/>
            <p:nvPr/>
          </p:nvSpPr>
          <p:spPr>
            <a:xfrm>
              <a:off x="129150" y="2841275"/>
              <a:ext cx="544491" cy="159542"/>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flipH="1">
              <a:off x="8475475" y="2130611"/>
              <a:ext cx="544502" cy="159539"/>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2"/>
            <p:cNvGrpSpPr/>
            <p:nvPr/>
          </p:nvGrpSpPr>
          <p:grpSpPr>
            <a:xfrm>
              <a:off x="8558036" y="1584949"/>
              <a:ext cx="379379" cy="430264"/>
              <a:chOff x="2356255" y="1852814"/>
              <a:chExt cx="209729" cy="237886"/>
            </a:xfrm>
          </p:grpSpPr>
          <p:sp>
            <p:nvSpPr>
              <p:cNvPr id="80" name="Google Shape;80;p2"/>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2"/>
            <p:cNvGrpSpPr/>
            <p:nvPr/>
          </p:nvGrpSpPr>
          <p:grpSpPr>
            <a:xfrm>
              <a:off x="54262" y="3171357"/>
              <a:ext cx="565261" cy="456347"/>
              <a:chOff x="4848100" y="2905251"/>
              <a:chExt cx="318565" cy="257198"/>
            </a:xfrm>
          </p:grpSpPr>
          <p:sp>
            <p:nvSpPr>
              <p:cNvPr id="84" name="Google Shape;84;p2"/>
              <p:cNvSpPr/>
              <p:nvPr/>
            </p:nvSpPr>
            <p:spPr>
              <a:xfrm>
                <a:off x="4848100" y="2905251"/>
                <a:ext cx="318565" cy="257198"/>
              </a:xfrm>
              <a:custGeom>
                <a:avLst/>
                <a:gdLst/>
                <a:ahLst/>
                <a:cxnLst/>
                <a:rect l="l" t="t" r="r" b="b"/>
                <a:pathLst>
                  <a:path w="1765" h="1425" extrusionOk="0">
                    <a:moveTo>
                      <a:pt x="764" y="346"/>
                    </a:moveTo>
                    <a:cubicBezTo>
                      <a:pt x="907" y="346"/>
                      <a:pt x="1025" y="447"/>
                      <a:pt x="1061" y="578"/>
                    </a:cubicBezTo>
                    <a:cubicBezTo>
                      <a:pt x="1067" y="589"/>
                      <a:pt x="1067" y="602"/>
                      <a:pt x="1072" y="614"/>
                    </a:cubicBezTo>
                    <a:lnTo>
                      <a:pt x="1072" y="644"/>
                    </a:lnTo>
                    <a:lnTo>
                      <a:pt x="1072" y="697"/>
                    </a:lnTo>
                    <a:cubicBezTo>
                      <a:pt x="1072" y="710"/>
                      <a:pt x="1067" y="721"/>
                      <a:pt x="1067" y="732"/>
                    </a:cubicBezTo>
                    <a:cubicBezTo>
                      <a:pt x="1055" y="768"/>
                      <a:pt x="1042" y="792"/>
                      <a:pt x="1031" y="822"/>
                    </a:cubicBezTo>
                    <a:cubicBezTo>
                      <a:pt x="1020" y="834"/>
                      <a:pt x="1014" y="847"/>
                      <a:pt x="1001" y="858"/>
                    </a:cubicBezTo>
                    <a:cubicBezTo>
                      <a:pt x="1001" y="858"/>
                      <a:pt x="995" y="864"/>
                      <a:pt x="995" y="870"/>
                    </a:cubicBezTo>
                    <a:cubicBezTo>
                      <a:pt x="965" y="900"/>
                      <a:pt x="929" y="924"/>
                      <a:pt x="894" y="941"/>
                    </a:cubicBezTo>
                    <a:cubicBezTo>
                      <a:pt x="858" y="960"/>
                      <a:pt x="822" y="971"/>
                      <a:pt x="781" y="971"/>
                    </a:cubicBezTo>
                    <a:lnTo>
                      <a:pt x="745" y="971"/>
                    </a:lnTo>
                    <a:cubicBezTo>
                      <a:pt x="721" y="971"/>
                      <a:pt x="698" y="965"/>
                      <a:pt x="674" y="960"/>
                    </a:cubicBezTo>
                    <a:cubicBezTo>
                      <a:pt x="662" y="954"/>
                      <a:pt x="649" y="954"/>
                      <a:pt x="638" y="947"/>
                    </a:cubicBezTo>
                    <a:cubicBezTo>
                      <a:pt x="531" y="900"/>
                      <a:pt x="459" y="798"/>
                      <a:pt x="453" y="680"/>
                    </a:cubicBezTo>
                    <a:cubicBezTo>
                      <a:pt x="448" y="597"/>
                      <a:pt x="471" y="512"/>
                      <a:pt x="531" y="454"/>
                    </a:cubicBezTo>
                    <a:cubicBezTo>
                      <a:pt x="561" y="418"/>
                      <a:pt x="596" y="394"/>
                      <a:pt x="638" y="375"/>
                    </a:cubicBezTo>
                    <a:lnTo>
                      <a:pt x="638" y="864"/>
                    </a:lnTo>
                    <a:cubicBezTo>
                      <a:pt x="626" y="858"/>
                      <a:pt x="614" y="847"/>
                      <a:pt x="602" y="840"/>
                    </a:cubicBezTo>
                    <a:cubicBezTo>
                      <a:pt x="555" y="798"/>
                      <a:pt x="525" y="740"/>
                      <a:pt x="525" y="674"/>
                    </a:cubicBezTo>
                    <a:cubicBezTo>
                      <a:pt x="519" y="661"/>
                      <a:pt x="514" y="655"/>
                      <a:pt x="501" y="655"/>
                    </a:cubicBezTo>
                    <a:cubicBezTo>
                      <a:pt x="495" y="655"/>
                      <a:pt x="484" y="668"/>
                      <a:pt x="489" y="674"/>
                    </a:cubicBezTo>
                    <a:cubicBezTo>
                      <a:pt x="489" y="751"/>
                      <a:pt x="525" y="817"/>
                      <a:pt x="578" y="864"/>
                    </a:cubicBezTo>
                    <a:cubicBezTo>
                      <a:pt x="596" y="883"/>
                      <a:pt x="614" y="894"/>
                      <a:pt x="638" y="905"/>
                    </a:cubicBezTo>
                    <a:cubicBezTo>
                      <a:pt x="649" y="911"/>
                      <a:pt x="662" y="918"/>
                      <a:pt x="674" y="924"/>
                    </a:cubicBezTo>
                    <a:cubicBezTo>
                      <a:pt x="704" y="930"/>
                      <a:pt x="734" y="935"/>
                      <a:pt x="764" y="935"/>
                    </a:cubicBezTo>
                    <a:lnTo>
                      <a:pt x="775" y="935"/>
                    </a:lnTo>
                    <a:cubicBezTo>
                      <a:pt x="847" y="930"/>
                      <a:pt x="907" y="905"/>
                      <a:pt x="954" y="858"/>
                    </a:cubicBezTo>
                    <a:cubicBezTo>
                      <a:pt x="960" y="852"/>
                      <a:pt x="965" y="847"/>
                      <a:pt x="965" y="847"/>
                    </a:cubicBezTo>
                    <a:cubicBezTo>
                      <a:pt x="978" y="834"/>
                      <a:pt x="984" y="828"/>
                      <a:pt x="984" y="822"/>
                    </a:cubicBezTo>
                    <a:cubicBezTo>
                      <a:pt x="1007" y="792"/>
                      <a:pt x="1020" y="768"/>
                      <a:pt x="1025" y="732"/>
                    </a:cubicBezTo>
                    <a:cubicBezTo>
                      <a:pt x="1031" y="721"/>
                      <a:pt x="1031" y="710"/>
                      <a:pt x="1037" y="697"/>
                    </a:cubicBezTo>
                    <a:lnTo>
                      <a:pt x="1037" y="644"/>
                    </a:lnTo>
                    <a:lnTo>
                      <a:pt x="1037" y="614"/>
                    </a:lnTo>
                    <a:cubicBezTo>
                      <a:pt x="1031" y="602"/>
                      <a:pt x="1031" y="589"/>
                      <a:pt x="1025" y="578"/>
                    </a:cubicBezTo>
                    <a:cubicBezTo>
                      <a:pt x="1014" y="531"/>
                      <a:pt x="984" y="489"/>
                      <a:pt x="948" y="454"/>
                    </a:cubicBezTo>
                    <a:cubicBezTo>
                      <a:pt x="888" y="405"/>
                      <a:pt x="822" y="382"/>
                      <a:pt x="745" y="382"/>
                    </a:cubicBezTo>
                    <a:cubicBezTo>
                      <a:pt x="739" y="382"/>
                      <a:pt x="728" y="394"/>
                      <a:pt x="728" y="399"/>
                    </a:cubicBezTo>
                    <a:cubicBezTo>
                      <a:pt x="728" y="411"/>
                      <a:pt x="739" y="418"/>
                      <a:pt x="751" y="418"/>
                    </a:cubicBezTo>
                    <a:cubicBezTo>
                      <a:pt x="811" y="418"/>
                      <a:pt x="877" y="435"/>
                      <a:pt x="924" y="482"/>
                    </a:cubicBezTo>
                    <a:cubicBezTo>
                      <a:pt x="954" y="507"/>
                      <a:pt x="978" y="542"/>
                      <a:pt x="990" y="578"/>
                    </a:cubicBezTo>
                    <a:lnTo>
                      <a:pt x="757" y="578"/>
                    </a:lnTo>
                    <a:cubicBezTo>
                      <a:pt x="751" y="578"/>
                      <a:pt x="739" y="584"/>
                      <a:pt x="739" y="597"/>
                    </a:cubicBezTo>
                    <a:cubicBezTo>
                      <a:pt x="739" y="608"/>
                      <a:pt x="751" y="614"/>
                      <a:pt x="757" y="614"/>
                    </a:cubicBezTo>
                    <a:lnTo>
                      <a:pt x="1001" y="614"/>
                    </a:lnTo>
                    <a:lnTo>
                      <a:pt x="1001" y="644"/>
                    </a:lnTo>
                    <a:lnTo>
                      <a:pt x="1001" y="697"/>
                    </a:lnTo>
                    <a:lnTo>
                      <a:pt x="757" y="697"/>
                    </a:lnTo>
                    <a:cubicBezTo>
                      <a:pt x="751" y="697"/>
                      <a:pt x="739" y="710"/>
                      <a:pt x="739" y="715"/>
                    </a:cubicBezTo>
                    <a:cubicBezTo>
                      <a:pt x="739" y="727"/>
                      <a:pt x="751" y="732"/>
                      <a:pt x="757" y="732"/>
                    </a:cubicBezTo>
                    <a:lnTo>
                      <a:pt x="990" y="732"/>
                    </a:lnTo>
                    <a:cubicBezTo>
                      <a:pt x="978" y="768"/>
                      <a:pt x="965" y="792"/>
                      <a:pt x="942" y="822"/>
                    </a:cubicBezTo>
                    <a:lnTo>
                      <a:pt x="757" y="822"/>
                    </a:lnTo>
                    <a:cubicBezTo>
                      <a:pt x="751" y="822"/>
                      <a:pt x="739" y="828"/>
                      <a:pt x="739" y="840"/>
                    </a:cubicBezTo>
                    <a:cubicBezTo>
                      <a:pt x="739" y="847"/>
                      <a:pt x="751" y="858"/>
                      <a:pt x="757" y="858"/>
                    </a:cubicBezTo>
                    <a:lnTo>
                      <a:pt x="899" y="858"/>
                    </a:lnTo>
                    <a:cubicBezTo>
                      <a:pt x="864" y="883"/>
                      <a:pt x="822" y="900"/>
                      <a:pt x="775" y="900"/>
                    </a:cubicBezTo>
                    <a:cubicBezTo>
                      <a:pt x="739" y="900"/>
                      <a:pt x="704" y="894"/>
                      <a:pt x="674" y="883"/>
                    </a:cubicBezTo>
                    <a:lnTo>
                      <a:pt x="674" y="358"/>
                    </a:lnTo>
                    <a:cubicBezTo>
                      <a:pt x="698" y="352"/>
                      <a:pt x="721" y="352"/>
                      <a:pt x="745" y="346"/>
                    </a:cubicBezTo>
                    <a:close/>
                    <a:moveTo>
                      <a:pt x="1729" y="36"/>
                    </a:moveTo>
                    <a:lnTo>
                      <a:pt x="1729" y="1329"/>
                    </a:lnTo>
                    <a:lnTo>
                      <a:pt x="674" y="1329"/>
                    </a:lnTo>
                    <a:lnTo>
                      <a:pt x="674" y="995"/>
                    </a:lnTo>
                    <a:cubicBezTo>
                      <a:pt x="704" y="1001"/>
                      <a:pt x="734" y="1007"/>
                      <a:pt x="764" y="1007"/>
                    </a:cubicBezTo>
                    <a:lnTo>
                      <a:pt x="781" y="1007"/>
                    </a:lnTo>
                    <a:cubicBezTo>
                      <a:pt x="822" y="1007"/>
                      <a:pt x="864" y="995"/>
                      <a:pt x="899" y="977"/>
                    </a:cubicBezTo>
                    <a:lnTo>
                      <a:pt x="1644" y="977"/>
                    </a:lnTo>
                    <a:cubicBezTo>
                      <a:pt x="1657" y="977"/>
                      <a:pt x="1663" y="971"/>
                      <a:pt x="1663" y="960"/>
                    </a:cubicBezTo>
                    <a:cubicBezTo>
                      <a:pt x="1663" y="954"/>
                      <a:pt x="1657" y="941"/>
                      <a:pt x="1644" y="941"/>
                    </a:cubicBezTo>
                    <a:lnTo>
                      <a:pt x="965" y="941"/>
                    </a:lnTo>
                    <a:cubicBezTo>
                      <a:pt x="995" y="918"/>
                      <a:pt x="1025" y="888"/>
                      <a:pt x="1050" y="858"/>
                    </a:cubicBezTo>
                    <a:lnTo>
                      <a:pt x="1644" y="858"/>
                    </a:lnTo>
                    <a:cubicBezTo>
                      <a:pt x="1657" y="858"/>
                      <a:pt x="1663" y="847"/>
                      <a:pt x="1663" y="840"/>
                    </a:cubicBezTo>
                    <a:cubicBezTo>
                      <a:pt x="1663" y="828"/>
                      <a:pt x="1657" y="822"/>
                      <a:pt x="1644" y="822"/>
                    </a:cubicBezTo>
                    <a:lnTo>
                      <a:pt x="1072" y="822"/>
                    </a:lnTo>
                    <a:cubicBezTo>
                      <a:pt x="1085" y="792"/>
                      <a:pt x="1097" y="768"/>
                      <a:pt x="1102" y="732"/>
                    </a:cubicBezTo>
                    <a:lnTo>
                      <a:pt x="1644" y="732"/>
                    </a:lnTo>
                    <a:cubicBezTo>
                      <a:pt x="1657" y="732"/>
                      <a:pt x="1663" y="727"/>
                      <a:pt x="1663" y="715"/>
                    </a:cubicBezTo>
                    <a:cubicBezTo>
                      <a:pt x="1663" y="710"/>
                      <a:pt x="1657" y="697"/>
                      <a:pt x="1644" y="697"/>
                    </a:cubicBezTo>
                    <a:lnTo>
                      <a:pt x="1108" y="697"/>
                    </a:lnTo>
                    <a:lnTo>
                      <a:pt x="1108" y="638"/>
                    </a:lnTo>
                    <a:lnTo>
                      <a:pt x="1108" y="614"/>
                    </a:lnTo>
                    <a:lnTo>
                      <a:pt x="1644" y="614"/>
                    </a:lnTo>
                    <a:cubicBezTo>
                      <a:pt x="1657" y="614"/>
                      <a:pt x="1663" y="608"/>
                      <a:pt x="1663" y="597"/>
                    </a:cubicBezTo>
                    <a:cubicBezTo>
                      <a:pt x="1663" y="584"/>
                      <a:pt x="1657" y="578"/>
                      <a:pt x="1644" y="578"/>
                    </a:cubicBezTo>
                    <a:lnTo>
                      <a:pt x="1102" y="578"/>
                    </a:lnTo>
                    <a:cubicBezTo>
                      <a:pt x="1062" y="423"/>
                      <a:pt x="921" y="310"/>
                      <a:pt x="760" y="310"/>
                    </a:cubicBezTo>
                    <a:cubicBezTo>
                      <a:pt x="755" y="310"/>
                      <a:pt x="750" y="311"/>
                      <a:pt x="745" y="311"/>
                    </a:cubicBezTo>
                    <a:cubicBezTo>
                      <a:pt x="721" y="316"/>
                      <a:pt x="698" y="316"/>
                      <a:pt x="674" y="322"/>
                    </a:cubicBezTo>
                    <a:lnTo>
                      <a:pt x="674" y="36"/>
                    </a:lnTo>
                    <a:close/>
                    <a:moveTo>
                      <a:pt x="322" y="1073"/>
                    </a:moveTo>
                    <a:cubicBezTo>
                      <a:pt x="328" y="1073"/>
                      <a:pt x="335" y="1078"/>
                      <a:pt x="341" y="1084"/>
                    </a:cubicBezTo>
                    <a:cubicBezTo>
                      <a:pt x="352" y="1090"/>
                      <a:pt x="352" y="1108"/>
                      <a:pt x="341" y="1120"/>
                    </a:cubicBezTo>
                    <a:lnTo>
                      <a:pt x="85" y="1376"/>
                    </a:lnTo>
                    <a:cubicBezTo>
                      <a:pt x="78" y="1382"/>
                      <a:pt x="71" y="1385"/>
                      <a:pt x="63" y="1385"/>
                    </a:cubicBezTo>
                    <a:cubicBezTo>
                      <a:pt x="56" y="1385"/>
                      <a:pt x="48" y="1382"/>
                      <a:pt x="42" y="1376"/>
                    </a:cubicBezTo>
                    <a:cubicBezTo>
                      <a:pt x="36" y="1370"/>
                      <a:pt x="36" y="1364"/>
                      <a:pt x="36" y="1359"/>
                    </a:cubicBezTo>
                    <a:cubicBezTo>
                      <a:pt x="36" y="1353"/>
                      <a:pt x="36" y="1347"/>
                      <a:pt x="42" y="1340"/>
                    </a:cubicBezTo>
                    <a:lnTo>
                      <a:pt x="299" y="1084"/>
                    </a:lnTo>
                    <a:cubicBezTo>
                      <a:pt x="305" y="1078"/>
                      <a:pt x="311" y="1073"/>
                      <a:pt x="322" y="1073"/>
                    </a:cubicBezTo>
                    <a:close/>
                    <a:moveTo>
                      <a:pt x="656" y="1"/>
                    </a:moveTo>
                    <a:cubicBezTo>
                      <a:pt x="644" y="1"/>
                      <a:pt x="638" y="12"/>
                      <a:pt x="638" y="18"/>
                    </a:cubicBezTo>
                    <a:lnTo>
                      <a:pt x="638" y="334"/>
                    </a:lnTo>
                    <a:cubicBezTo>
                      <a:pt x="501" y="388"/>
                      <a:pt x="406" y="525"/>
                      <a:pt x="418" y="680"/>
                    </a:cubicBezTo>
                    <a:cubicBezTo>
                      <a:pt x="418" y="762"/>
                      <a:pt x="453" y="834"/>
                      <a:pt x="501" y="894"/>
                    </a:cubicBezTo>
                    <a:lnTo>
                      <a:pt x="352" y="1048"/>
                    </a:lnTo>
                    <a:cubicBezTo>
                      <a:pt x="341" y="1043"/>
                      <a:pt x="328" y="1040"/>
                      <a:pt x="315" y="1040"/>
                    </a:cubicBezTo>
                    <a:cubicBezTo>
                      <a:pt x="299" y="1040"/>
                      <a:pt x="284" y="1045"/>
                      <a:pt x="275" y="1054"/>
                    </a:cubicBezTo>
                    <a:lnTo>
                      <a:pt x="19" y="1317"/>
                    </a:lnTo>
                    <a:cubicBezTo>
                      <a:pt x="6" y="1329"/>
                      <a:pt x="0" y="1340"/>
                      <a:pt x="0" y="1359"/>
                    </a:cubicBezTo>
                    <a:cubicBezTo>
                      <a:pt x="0" y="1376"/>
                      <a:pt x="6" y="1394"/>
                      <a:pt x="19" y="1406"/>
                    </a:cubicBezTo>
                    <a:cubicBezTo>
                      <a:pt x="30" y="1411"/>
                      <a:pt x="49" y="1424"/>
                      <a:pt x="60" y="1424"/>
                    </a:cubicBezTo>
                    <a:cubicBezTo>
                      <a:pt x="78" y="1424"/>
                      <a:pt x="96" y="1411"/>
                      <a:pt x="108" y="1406"/>
                    </a:cubicBezTo>
                    <a:lnTo>
                      <a:pt x="363" y="1144"/>
                    </a:lnTo>
                    <a:cubicBezTo>
                      <a:pt x="382" y="1126"/>
                      <a:pt x="388" y="1097"/>
                      <a:pt x="376" y="1073"/>
                    </a:cubicBezTo>
                    <a:lnTo>
                      <a:pt x="531" y="918"/>
                    </a:lnTo>
                    <a:cubicBezTo>
                      <a:pt x="561" y="947"/>
                      <a:pt x="596" y="971"/>
                      <a:pt x="638" y="983"/>
                    </a:cubicBezTo>
                    <a:lnTo>
                      <a:pt x="638" y="1347"/>
                    </a:lnTo>
                    <a:cubicBezTo>
                      <a:pt x="638" y="1359"/>
                      <a:pt x="644" y="1364"/>
                      <a:pt x="656" y="1364"/>
                    </a:cubicBezTo>
                    <a:lnTo>
                      <a:pt x="1746" y="1364"/>
                    </a:lnTo>
                    <a:cubicBezTo>
                      <a:pt x="1757" y="1364"/>
                      <a:pt x="1764" y="1359"/>
                      <a:pt x="1764" y="1347"/>
                    </a:cubicBezTo>
                    <a:lnTo>
                      <a:pt x="1764" y="18"/>
                    </a:lnTo>
                    <a:cubicBezTo>
                      <a:pt x="1764" y="12"/>
                      <a:pt x="1757"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981482" y="2939544"/>
                <a:ext cx="15161" cy="6678"/>
              </a:xfrm>
              <a:custGeom>
                <a:avLst/>
                <a:gdLst/>
                <a:ahLst/>
                <a:cxnLst/>
                <a:rect l="l" t="t" r="r" b="b"/>
                <a:pathLst>
                  <a:path w="84" h="37" extrusionOk="0">
                    <a:moveTo>
                      <a:pt x="18" y="1"/>
                    </a:moveTo>
                    <a:cubicBezTo>
                      <a:pt x="12" y="1"/>
                      <a:pt x="0" y="6"/>
                      <a:pt x="0" y="19"/>
                    </a:cubicBezTo>
                    <a:cubicBezTo>
                      <a:pt x="0" y="25"/>
                      <a:pt x="12" y="36"/>
                      <a:pt x="18" y="36"/>
                    </a:cubicBezTo>
                    <a:lnTo>
                      <a:pt x="66" y="36"/>
                    </a:lnTo>
                    <a:cubicBezTo>
                      <a:pt x="78" y="36"/>
                      <a:pt x="83" y="25"/>
                      <a:pt x="83" y="19"/>
                    </a:cubicBezTo>
                    <a:cubicBezTo>
                      <a:pt x="83"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100606" y="2939544"/>
                <a:ext cx="24908" cy="6678"/>
              </a:xfrm>
              <a:custGeom>
                <a:avLst/>
                <a:gdLst/>
                <a:ahLst/>
                <a:cxnLst/>
                <a:rect l="l" t="t" r="r" b="b"/>
                <a:pathLst>
                  <a:path w="138" h="37" extrusionOk="0">
                    <a:moveTo>
                      <a:pt x="19" y="1"/>
                    </a:moveTo>
                    <a:cubicBezTo>
                      <a:pt x="8" y="1"/>
                      <a:pt x="1" y="6"/>
                      <a:pt x="1" y="19"/>
                    </a:cubicBezTo>
                    <a:cubicBezTo>
                      <a:pt x="1" y="25"/>
                      <a:pt x="8" y="36"/>
                      <a:pt x="19" y="36"/>
                    </a:cubicBezTo>
                    <a:lnTo>
                      <a:pt x="121" y="36"/>
                    </a:lnTo>
                    <a:cubicBezTo>
                      <a:pt x="132" y="36"/>
                      <a:pt x="138" y="25"/>
                      <a:pt x="138" y="19"/>
                    </a:cubicBezTo>
                    <a:cubicBezTo>
                      <a:pt x="138" y="6"/>
                      <a:pt x="13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03863" y="2939544"/>
                <a:ext cx="24908" cy="6678"/>
              </a:xfrm>
              <a:custGeom>
                <a:avLst/>
                <a:gdLst/>
                <a:ahLst/>
                <a:cxnLst/>
                <a:rect l="l" t="t" r="r" b="b"/>
                <a:pathLst>
                  <a:path w="138" h="37" extrusionOk="0">
                    <a:moveTo>
                      <a:pt x="19" y="1"/>
                    </a:moveTo>
                    <a:cubicBezTo>
                      <a:pt x="14" y="1"/>
                      <a:pt x="1" y="6"/>
                      <a:pt x="1" y="19"/>
                    </a:cubicBezTo>
                    <a:cubicBezTo>
                      <a:pt x="1" y="25"/>
                      <a:pt x="14" y="36"/>
                      <a:pt x="19" y="36"/>
                    </a:cubicBezTo>
                    <a:lnTo>
                      <a:pt x="121" y="36"/>
                    </a:lnTo>
                    <a:cubicBezTo>
                      <a:pt x="132" y="36"/>
                      <a:pt x="138" y="25"/>
                      <a:pt x="138" y="19"/>
                    </a:cubicBezTo>
                    <a:cubicBezTo>
                      <a:pt x="138" y="6"/>
                      <a:pt x="13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036171" y="2939544"/>
                <a:ext cx="24908" cy="6678"/>
              </a:xfrm>
              <a:custGeom>
                <a:avLst/>
                <a:gdLst/>
                <a:ahLst/>
                <a:cxnLst/>
                <a:rect l="l" t="t" r="r" b="b"/>
                <a:pathLst>
                  <a:path w="138" h="37" extrusionOk="0">
                    <a:moveTo>
                      <a:pt x="19" y="1"/>
                    </a:moveTo>
                    <a:cubicBezTo>
                      <a:pt x="8" y="1"/>
                      <a:pt x="0" y="6"/>
                      <a:pt x="0" y="19"/>
                    </a:cubicBezTo>
                    <a:cubicBezTo>
                      <a:pt x="0" y="25"/>
                      <a:pt x="8" y="36"/>
                      <a:pt x="19" y="36"/>
                    </a:cubicBezTo>
                    <a:lnTo>
                      <a:pt x="120" y="36"/>
                    </a:lnTo>
                    <a:cubicBezTo>
                      <a:pt x="132" y="36"/>
                      <a:pt x="138" y="25"/>
                      <a:pt x="138" y="19"/>
                    </a:cubicBezTo>
                    <a:cubicBezTo>
                      <a:pt x="138" y="6"/>
                      <a:pt x="132"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068479" y="2939544"/>
                <a:ext cx="24908" cy="6678"/>
              </a:xfrm>
              <a:custGeom>
                <a:avLst/>
                <a:gdLst/>
                <a:ahLst/>
                <a:cxnLst/>
                <a:rect l="l" t="t" r="r" b="b"/>
                <a:pathLst>
                  <a:path w="138" h="37" extrusionOk="0">
                    <a:moveTo>
                      <a:pt x="19" y="1"/>
                    </a:moveTo>
                    <a:cubicBezTo>
                      <a:pt x="7" y="1"/>
                      <a:pt x="0" y="6"/>
                      <a:pt x="0" y="19"/>
                    </a:cubicBezTo>
                    <a:cubicBezTo>
                      <a:pt x="0" y="25"/>
                      <a:pt x="7" y="36"/>
                      <a:pt x="19" y="36"/>
                    </a:cubicBezTo>
                    <a:lnTo>
                      <a:pt x="120" y="36"/>
                    </a:lnTo>
                    <a:cubicBezTo>
                      <a:pt x="132" y="36"/>
                      <a:pt x="137" y="25"/>
                      <a:pt x="137" y="19"/>
                    </a:cubicBezTo>
                    <a:cubicBezTo>
                      <a:pt x="137" y="6"/>
                      <a:pt x="132"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132913" y="2939544"/>
                <a:ext cx="15342" cy="6678"/>
              </a:xfrm>
              <a:custGeom>
                <a:avLst/>
                <a:gdLst/>
                <a:ahLst/>
                <a:cxnLst/>
                <a:rect l="l" t="t" r="r" b="b"/>
                <a:pathLst>
                  <a:path w="85" h="37" extrusionOk="0">
                    <a:moveTo>
                      <a:pt x="19" y="1"/>
                    </a:moveTo>
                    <a:cubicBezTo>
                      <a:pt x="8" y="1"/>
                      <a:pt x="0" y="6"/>
                      <a:pt x="0" y="19"/>
                    </a:cubicBezTo>
                    <a:cubicBezTo>
                      <a:pt x="0" y="25"/>
                      <a:pt x="8" y="36"/>
                      <a:pt x="19" y="36"/>
                    </a:cubicBezTo>
                    <a:lnTo>
                      <a:pt x="66" y="36"/>
                    </a:lnTo>
                    <a:cubicBezTo>
                      <a:pt x="79" y="36"/>
                      <a:pt x="85" y="25"/>
                      <a:pt x="85" y="19"/>
                    </a:cubicBezTo>
                    <a:cubicBezTo>
                      <a:pt x="85" y="6"/>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981482" y="3097654"/>
                <a:ext cx="166773" cy="6678"/>
              </a:xfrm>
              <a:custGeom>
                <a:avLst/>
                <a:gdLst/>
                <a:ahLst/>
                <a:cxnLst/>
                <a:rect l="l" t="t" r="r" b="b"/>
                <a:pathLst>
                  <a:path w="924" h="37" extrusionOk="0">
                    <a:moveTo>
                      <a:pt x="18" y="1"/>
                    </a:moveTo>
                    <a:cubicBezTo>
                      <a:pt x="12" y="1"/>
                      <a:pt x="0" y="7"/>
                      <a:pt x="0" y="18"/>
                    </a:cubicBezTo>
                    <a:cubicBezTo>
                      <a:pt x="0" y="24"/>
                      <a:pt x="12" y="37"/>
                      <a:pt x="18" y="37"/>
                    </a:cubicBezTo>
                    <a:lnTo>
                      <a:pt x="905" y="37"/>
                    </a:lnTo>
                    <a:cubicBezTo>
                      <a:pt x="918" y="37"/>
                      <a:pt x="924" y="24"/>
                      <a:pt x="924" y="18"/>
                    </a:cubicBezTo>
                    <a:cubicBezTo>
                      <a:pt x="924" y="7"/>
                      <a:pt x="918"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2"/>
          <p:cNvSpPr txBox="1">
            <a:spLocks noGrp="1"/>
          </p:cNvSpPr>
          <p:nvPr>
            <p:ph type="ctrTitle"/>
          </p:nvPr>
        </p:nvSpPr>
        <p:spPr>
          <a:xfrm>
            <a:off x="941825" y="567675"/>
            <a:ext cx="6147000" cy="2511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3" name="Google Shape;93;p2"/>
          <p:cNvSpPr txBox="1">
            <a:spLocks noGrp="1"/>
          </p:cNvSpPr>
          <p:nvPr>
            <p:ph type="subTitle" idx="1"/>
          </p:nvPr>
        </p:nvSpPr>
        <p:spPr>
          <a:xfrm>
            <a:off x="4256625" y="4187175"/>
            <a:ext cx="4174200" cy="423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latin typeface="Inter"/>
                <a:ea typeface="Inter"/>
                <a:cs typeface="Inter"/>
                <a:sym typeface="Int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26"/>
        <p:cNvGrpSpPr/>
        <p:nvPr/>
      </p:nvGrpSpPr>
      <p:grpSpPr>
        <a:xfrm>
          <a:off x="0" y="0"/>
          <a:ext cx="0" cy="0"/>
          <a:chOff x="0" y="0"/>
          <a:chExt cx="0" cy="0"/>
        </a:xfrm>
      </p:grpSpPr>
      <p:pic>
        <p:nvPicPr>
          <p:cNvPr id="1927" name="Google Shape;1927;p22"/>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928" name="Google Shape;1928;p22"/>
          <p:cNvGrpSpPr/>
          <p:nvPr/>
        </p:nvGrpSpPr>
        <p:grpSpPr>
          <a:xfrm>
            <a:off x="-1072100" y="-300650"/>
            <a:ext cx="11539088" cy="5822200"/>
            <a:chOff x="-1072100" y="-300650"/>
            <a:chExt cx="11539088" cy="5822200"/>
          </a:xfrm>
        </p:grpSpPr>
        <p:sp>
          <p:nvSpPr>
            <p:cNvPr id="1929" name="Google Shape;1929;p22"/>
            <p:cNvSpPr/>
            <p:nvPr/>
          </p:nvSpPr>
          <p:spPr>
            <a:xfrm>
              <a:off x="8109375" y="-3006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30" name="Google Shape;1930;p22"/>
            <p:cNvSpPr/>
            <p:nvPr/>
          </p:nvSpPr>
          <p:spPr>
            <a:xfrm>
              <a:off x="8799288" y="-2627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31" name="Google Shape;1931;p22"/>
            <p:cNvSpPr/>
            <p:nvPr/>
          </p:nvSpPr>
          <p:spPr>
            <a:xfrm>
              <a:off x="-1072100" y="287885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32" name="Google Shape;1932;p22"/>
            <p:cNvSpPr/>
            <p:nvPr/>
          </p:nvSpPr>
          <p:spPr>
            <a:xfrm>
              <a:off x="-261775" y="45465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933" name="Google Shape;1933;p22"/>
          <p:cNvGrpSpPr/>
          <p:nvPr/>
        </p:nvGrpSpPr>
        <p:grpSpPr>
          <a:xfrm>
            <a:off x="-27172" y="53466"/>
            <a:ext cx="9111545" cy="5036469"/>
            <a:chOff x="-27172" y="53466"/>
            <a:chExt cx="9111545" cy="5036469"/>
          </a:xfrm>
        </p:grpSpPr>
        <p:grpSp>
          <p:nvGrpSpPr>
            <p:cNvPr id="1934" name="Google Shape;1934;p22"/>
            <p:cNvGrpSpPr/>
            <p:nvPr/>
          </p:nvGrpSpPr>
          <p:grpSpPr>
            <a:xfrm>
              <a:off x="8288395" y="53466"/>
              <a:ext cx="415286" cy="485958"/>
              <a:chOff x="2841051" y="119930"/>
              <a:chExt cx="227056" cy="265681"/>
            </a:xfrm>
          </p:grpSpPr>
          <p:sp>
            <p:nvSpPr>
              <p:cNvPr id="1935" name="Google Shape;1935;p22"/>
              <p:cNvSpPr/>
              <p:nvPr/>
            </p:nvSpPr>
            <p:spPr>
              <a:xfrm>
                <a:off x="2841051" y="119930"/>
                <a:ext cx="227056" cy="265681"/>
              </a:xfrm>
              <a:custGeom>
                <a:avLst/>
                <a:gdLst/>
                <a:ahLst/>
                <a:cxnLst/>
                <a:rect l="l" t="t" r="r" b="b"/>
                <a:pathLst>
                  <a:path w="1258" h="1472" extrusionOk="0">
                    <a:moveTo>
                      <a:pt x="633" y="36"/>
                    </a:moveTo>
                    <a:cubicBezTo>
                      <a:pt x="960" y="36"/>
                      <a:pt x="1222" y="305"/>
                      <a:pt x="1222" y="632"/>
                    </a:cubicBezTo>
                    <a:lnTo>
                      <a:pt x="1222" y="1281"/>
                    </a:lnTo>
                    <a:lnTo>
                      <a:pt x="941" y="1281"/>
                    </a:lnTo>
                    <a:cubicBezTo>
                      <a:pt x="1049" y="1127"/>
                      <a:pt x="1114" y="899"/>
                      <a:pt x="1114" y="649"/>
                    </a:cubicBezTo>
                    <a:cubicBezTo>
                      <a:pt x="1114" y="644"/>
                      <a:pt x="1109" y="632"/>
                      <a:pt x="1103" y="632"/>
                    </a:cubicBezTo>
                    <a:cubicBezTo>
                      <a:pt x="883" y="591"/>
                      <a:pt x="746" y="429"/>
                      <a:pt x="740" y="429"/>
                    </a:cubicBezTo>
                    <a:cubicBezTo>
                      <a:pt x="740" y="423"/>
                      <a:pt x="734" y="423"/>
                      <a:pt x="727" y="423"/>
                    </a:cubicBezTo>
                    <a:cubicBezTo>
                      <a:pt x="727" y="423"/>
                      <a:pt x="721" y="423"/>
                      <a:pt x="716" y="429"/>
                    </a:cubicBezTo>
                    <a:cubicBezTo>
                      <a:pt x="537" y="584"/>
                      <a:pt x="298" y="602"/>
                      <a:pt x="179" y="602"/>
                    </a:cubicBezTo>
                    <a:lnTo>
                      <a:pt x="162" y="602"/>
                    </a:lnTo>
                    <a:cubicBezTo>
                      <a:pt x="155" y="602"/>
                      <a:pt x="155" y="608"/>
                      <a:pt x="149" y="608"/>
                    </a:cubicBezTo>
                    <a:cubicBezTo>
                      <a:pt x="149" y="614"/>
                      <a:pt x="144" y="619"/>
                      <a:pt x="144" y="619"/>
                    </a:cubicBezTo>
                    <a:lnTo>
                      <a:pt x="144" y="638"/>
                    </a:lnTo>
                    <a:cubicBezTo>
                      <a:pt x="144" y="894"/>
                      <a:pt x="215" y="1127"/>
                      <a:pt x="322" y="1281"/>
                    </a:cubicBezTo>
                    <a:lnTo>
                      <a:pt x="37" y="1281"/>
                    </a:lnTo>
                    <a:lnTo>
                      <a:pt x="37" y="632"/>
                    </a:lnTo>
                    <a:cubicBezTo>
                      <a:pt x="37" y="305"/>
                      <a:pt x="305" y="36"/>
                      <a:pt x="633" y="36"/>
                    </a:cubicBezTo>
                    <a:close/>
                    <a:moveTo>
                      <a:pt x="727" y="465"/>
                    </a:moveTo>
                    <a:cubicBezTo>
                      <a:pt x="763" y="506"/>
                      <a:pt x="888" y="626"/>
                      <a:pt x="1079" y="662"/>
                    </a:cubicBezTo>
                    <a:cubicBezTo>
                      <a:pt x="1073" y="1091"/>
                      <a:pt x="877" y="1435"/>
                      <a:pt x="633" y="1435"/>
                    </a:cubicBezTo>
                    <a:cubicBezTo>
                      <a:pt x="537" y="1435"/>
                      <a:pt x="448" y="1377"/>
                      <a:pt x="370" y="1287"/>
                    </a:cubicBezTo>
                    <a:lnTo>
                      <a:pt x="370" y="1281"/>
                    </a:lnTo>
                    <a:cubicBezTo>
                      <a:pt x="257" y="1138"/>
                      <a:pt x="179" y="905"/>
                      <a:pt x="179" y="638"/>
                    </a:cubicBezTo>
                    <a:cubicBezTo>
                      <a:pt x="311" y="638"/>
                      <a:pt x="543" y="614"/>
                      <a:pt x="727" y="465"/>
                    </a:cubicBezTo>
                    <a:close/>
                    <a:moveTo>
                      <a:pt x="633" y="0"/>
                    </a:moveTo>
                    <a:cubicBezTo>
                      <a:pt x="287" y="0"/>
                      <a:pt x="1" y="286"/>
                      <a:pt x="1" y="632"/>
                    </a:cubicBezTo>
                    <a:lnTo>
                      <a:pt x="1" y="1298"/>
                    </a:lnTo>
                    <a:cubicBezTo>
                      <a:pt x="1" y="1305"/>
                      <a:pt x="12" y="1317"/>
                      <a:pt x="19" y="1317"/>
                    </a:cubicBezTo>
                    <a:lnTo>
                      <a:pt x="352" y="1317"/>
                    </a:lnTo>
                    <a:cubicBezTo>
                      <a:pt x="430" y="1413"/>
                      <a:pt x="525" y="1471"/>
                      <a:pt x="633" y="1471"/>
                    </a:cubicBezTo>
                    <a:cubicBezTo>
                      <a:pt x="734" y="1471"/>
                      <a:pt x="834" y="1413"/>
                      <a:pt x="913" y="1317"/>
                    </a:cubicBezTo>
                    <a:lnTo>
                      <a:pt x="1240" y="1317"/>
                    </a:lnTo>
                    <a:cubicBezTo>
                      <a:pt x="1252" y="1317"/>
                      <a:pt x="1257" y="1305"/>
                      <a:pt x="1257" y="1298"/>
                    </a:cubicBezTo>
                    <a:lnTo>
                      <a:pt x="1257" y="632"/>
                    </a:lnTo>
                    <a:cubicBezTo>
                      <a:pt x="1257" y="286"/>
                      <a:pt x="977"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2"/>
              <p:cNvSpPr/>
              <p:nvPr/>
            </p:nvSpPr>
            <p:spPr>
              <a:xfrm>
                <a:off x="2872276" y="180394"/>
                <a:ext cx="93674" cy="39708"/>
              </a:xfrm>
              <a:custGeom>
                <a:avLst/>
                <a:gdLst/>
                <a:ahLst/>
                <a:cxnLst/>
                <a:rect l="l" t="t" r="r" b="b"/>
                <a:pathLst>
                  <a:path w="519" h="220" extrusionOk="0">
                    <a:moveTo>
                      <a:pt x="495" y="0"/>
                    </a:moveTo>
                    <a:cubicBezTo>
                      <a:pt x="491" y="0"/>
                      <a:pt x="486" y="2"/>
                      <a:pt x="482" y="6"/>
                    </a:cubicBezTo>
                    <a:cubicBezTo>
                      <a:pt x="311" y="177"/>
                      <a:pt x="18" y="184"/>
                      <a:pt x="18" y="184"/>
                    </a:cubicBezTo>
                    <a:cubicBezTo>
                      <a:pt x="6" y="184"/>
                      <a:pt x="1" y="190"/>
                      <a:pt x="1" y="201"/>
                    </a:cubicBezTo>
                    <a:cubicBezTo>
                      <a:pt x="1" y="213"/>
                      <a:pt x="6" y="220"/>
                      <a:pt x="18" y="220"/>
                    </a:cubicBezTo>
                    <a:cubicBezTo>
                      <a:pt x="31" y="220"/>
                      <a:pt x="322" y="213"/>
                      <a:pt x="507" y="28"/>
                    </a:cubicBezTo>
                    <a:cubicBezTo>
                      <a:pt x="518" y="23"/>
                      <a:pt x="518" y="11"/>
                      <a:pt x="507" y="6"/>
                    </a:cubicBezTo>
                    <a:cubicBezTo>
                      <a:pt x="504" y="2"/>
                      <a:pt x="500"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2"/>
              <p:cNvSpPr/>
              <p:nvPr/>
            </p:nvSpPr>
            <p:spPr>
              <a:xfrm>
                <a:off x="2891589" y="247356"/>
                <a:ext cx="40971" cy="12634"/>
              </a:xfrm>
              <a:custGeom>
                <a:avLst/>
                <a:gdLst/>
                <a:ahLst/>
                <a:cxnLst/>
                <a:rect l="l" t="t" r="r" b="b"/>
                <a:pathLst>
                  <a:path w="227" h="70" extrusionOk="0">
                    <a:moveTo>
                      <a:pt x="24" y="1"/>
                    </a:moveTo>
                    <a:cubicBezTo>
                      <a:pt x="18" y="1"/>
                      <a:pt x="11" y="5"/>
                      <a:pt x="7" y="9"/>
                    </a:cubicBezTo>
                    <a:cubicBezTo>
                      <a:pt x="1" y="15"/>
                      <a:pt x="1" y="28"/>
                      <a:pt x="12" y="33"/>
                    </a:cubicBezTo>
                    <a:cubicBezTo>
                      <a:pt x="37" y="56"/>
                      <a:pt x="78" y="69"/>
                      <a:pt x="114" y="69"/>
                    </a:cubicBezTo>
                    <a:cubicBezTo>
                      <a:pt x="150" y="69"/>
                      <a:pt x="185" y="56"/>
                      <a:pt x="215" y="33"/>
                    </a:cubicBezTo>
                    <a:cubicBezTo>
                      <a:pt x="227" y="28"/>
                      <a:pt x="227" y="15"/>
                      <a:pt x="221" y="9"/>
                    </a:cubicBezTo>
                    <a:cubicBezTo>
                      <a:pt x="217" y="5"/>
                      <a:pt x="210" y="1"/>
                      <a:pt x="204" y="1"/>
                    </a:cubicBezTo>
                    <a:cubicBezTo>
                      <a:pt x="201" y="1"/>
                      <a:pt x="199" y="2"/>
                      <a:pt x="197" y="3"/>
                    </a:cubicBezTo>
                    <a:cubicBezTo>
                      <a:pt x="173" y="21"/>
                      <a:pt x="144" y="30"/>
                      <a:pt x="114" y="30"/>
                    </a:cubicBezTo>
                    <a:cubicBezTo>
                      <a:pt x="84" y="30"/>
                      <a:pt x="55" y="21"/>
                      <a:pt x="31" y="3"/>
                    </a:cubicBezTo>
                    <a:cubicBezTo>
                      <a:pt x="29"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2"/>
              <p:cNvSpPr/>
              <p:nvPr/>
            </p:nvSpPr>
            <p:spPr>
              <a:xfrm>
                <a:off x="2977502" y="247356"/>
                <a:ext cx="41332" cy="12634"/>
              </a:xfrm>
              <a:custGeom>
                <a:avLst/>
                <a:gdLst/>
                <a:ahLst/>
                <a:cxnLst/>
                <a:rect l="l" t="t" r="r" b="b"/>
                <a:pathLst>
                  <a:path w="229" h="70" extrusionOk="0">
                    <a:moveTo>
                      <a:pt x="25" y="1"/>
                    </a:moveTo>
                    <a:cubicBezTo>
                      <a:pt x="19" y="1"/>
                      <a:pt x="12" y="5"/>
                      <a:pt x="7" y="9"/>
                    </a:cubicBezTo>
                    <a:cubicBezTo>
                      <a:pt x="1" y="15"/>
                      <a:pt x="1" y="28"/>
                      <a:pt x="7" y="33"/>
                    </a:cubicBezTo>
                    <a:cubicBezTo>
                      <a:pt x="37" y="56"/>
                      <a:pt x="72" y="69"/>
                      <a:pt x="114" y="69"/>
                    </a:cubicBezTo>
                    <a:cubicBezTo>
                      <a:pt x="150" y="69"/>
                      <a:pt x="185" y="56"/>
                      <a:pt x="215" y="33"/>
                    </a:cubicBezTo>
                    <a:cubicBezTo>
                      <a:pt x="228" y="28"/>
                      <a:pt x="228" y="15"/>
                      <a:pt x="221" y="9"/>
                    </a:cubicBezTo>
                    <a:cubicBezTo>
                      <a:pt x="217" y="5"/>
                      <a:pt x="210" y="1"/>
                      <a:pt x="204" y="1"/>
                    </a:cubicBezTo>
                    <a:cubicBezTo>
                      <a:pt x="202" y="1"/>
                      <a:pt x="200" y="2"/>
                      <a:pt x="198" y="3"/>
                    </a:cubicBezTo>
                    <a:cubicBezTo>
                      <a:pt x="174" y="21"/>
                      <a:pt x="144" y="30"/>
                      <a:pt x="114" y="30"/>
                    </a:cubicBezTo>
                    <a:cubicBezTo>
                      <a:pt x="84" y="30"/>
                      <a:pt x="55" y="21"/>
                      <a:pt x="31" y="3"/>
                    </a:cubicBezTo>
                    <a:cubicBezTo>
                      <a:pt x="29" y="2"/>
                      <a:pt x="27"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2"/>
              <p:cNvSpPr/>
              <p:nvPr/>
            </p:nvSpPr>
            <p:spPr>
              <a:xfrm>
                <a:off x="2930394" y="340488"/>
                <a:ext cx="49635" cy="17147"/>
              </a:xfrm>
              <a:custGeom>
                <a:avLst/>
                <a:gdLst/>
                <a:ahLst/>
                <a:cxnLst/>
                <a:rect l="l" t="t" r="r" b="b"/>
                <a:pathLst>
                  <a:path w="275" h="95" extrusionOk="0">
                    <a:moveTo>
                      <a:pt x="23" y="1"/>
                    </a:moveTo>
                    <a:cubicBezTo>
                      <a:pt x="18" y="1"/>
                      <a:pt x="12" y="2"/>
                      <a:pt x="6" y="5"/>
                    </a:cubicBezTo>
                    <a:cubicBezTo>
                      <a:pt x="0" y="12"/>
                      <a:pt x="0" y="23"/>
                      <a:pt x="6" y="29"/>
                    </a:cubicBezTo>
                    <a:cubicBezTo>
                      <a:pt x="42" y="71"/>
                      <a:pt x="89" y="95"/>
                      <a:pt x="138" y="95"/>
                    </a:cubicBezTo>
                    <a:cubicBezTo>
                      <a:pt x="185" y="95"/>
                      <a:pt x="232" y="71"/>
                      <a:pt x="268" y="29"/>
                    </a:cubicBezTo>
                    <a:cubicBezTo>
                      <a:pt x="275" y="23"/>
                      <a:pt x="275" y="12"/>
                      <a:pt x="262" y="5"/>
                    </a:cubicBezTo>
                    <a:cubicBezTo>
                      <a:pt x="259" y="2"/>
                      <a:pt x="255" y="1"/>
                      <a:pt x="251" y="1"/>
                    </a:cubicBezTo>
                    <a:cubicBezTo>
                      <a:pt x="246" y="1"/>
                      <a:pt x="242" y="2"/>
                      <a:pt x="239" y="5"/>
                    </a:cubicBezTo>
                    <a:cubicBezTo>
                      <a:pt x="209" y="41"/>
                      <a:pt x="173" y="59"/>
                      <a:pt x="138" y="59"/>
                    </a:cubicBezTo>
                    <a:cubicBezTo>
                      <a:pt x="102" y="59"/>
                      <a:pt x="66" y="41"/>
                      <a:pt x="36" y="5"/>
                    </a:cubicBezTo>
                    <a:cubicBezTo>
                      <a:pt x="33" y="2"/>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2"/>
              <p:cNvSpPr/>
              <p:nvPr/>
            </p:nvSpPr>
            <p:spPr>
              <a:xfrm>
                <a:off x="2944292" y="294102"/>
                <a:ext cx="21659" cy="21478"/>
              </a:xfrm>
              <a:custGeom>
                <a:avLst/>
                <a:gdLst/>
                <a:ahLst/>
                <a:cxnLst/>
                <a:rect l="l" t="t" r="r" b="b"/>
                <a:pathLst>
                  <a:path w="120" h="119" extrusionOk="0">
                    <a:moveTo>
                      <a:pt x="102" y="0"/>
                    </a:moveTo>
                    <a:cubicBezTo>
                      <a:pt x="96" y="0"/>
                      <a:pt x="83" y="6"/>
                      <a:pt x="83" y="19"/>
                    </a:cubicBezTo>
                    <a:lnTo>
                      <a:pt x="83" y="83"/>
                    </a:lnTo>
                    <a:lnTo>
                      <a:pt x="19" y="83"/>
                    </a:lnTo>
                    <a:cubicBezTo>
                      <a:pt x="6" y="83"/>
                      <a:pt x="1" y="96"/>
                      <a:pt x="1" y="102"/>
                    </a:cubicBezTo>
                    <a:cubicBezTo>
                      <a:pt x="1" y="113"/>
                      <a:pt x="6" y="119"/>
                      <a:pt x="19" y="119"/>
                    </a:cubicBezTo>
                    <a:lnTo>
                      <a:pt x="102" y="119"/>
                    </a:lnTo>
                    <a:cubicBezTo>
                      <a:pt x="113" y="119"/>
                      <a:pt x="119" y="113"/>
                      <a:pt x="119" y="102"/>
                    </a:cubicBezTo>
                    <a:lnTo>
                      <a:pt x="119" y="19"/>
                    </a:lnTo>
                    <a:cubicBezTo>
                      <a:pt x="119" y="6"/>
                      <a:pt x="113"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22"/>
            <p:cNvGrpSpPr/>
            <p:nvPr/>
          </p:nvGrpSpPr>
          <p:grpSpPr>
            <a:xfrm>
              <a:off x="8519116" y="1641424"/>
              <a:ext cx="565258" cy="333898"/>
              <a:chOff x="4070910" y="2621521"/>
              <a:chExt cx="331199" cy="195651"/>
            </a:xfrm>
          </p:grpSpPr>
          <p:sp>
            <p:nvSpPr>
              <p:cNvPr id="1942" name="Google Shape;1942;p22"/>
              <p:cNvSpPr/>
              <p:nvPr/>
            </p:nvSpPr>
            <p:spPr>
              <a:xfrm>
                <a:off x="4086974" y="2621521"/>
                <a:ext cx="299252" cy="175256"/>
              </a:xfrm>
              <a:custGeom>
                <a:avLst/>
                <a:gdLst/>
                <a:ahLst/>
                <a:cxnLst/>
                <a:rect l="l" t="t" r="r" b="b"/>
                <a:pathLst>
                  <a:path w="1658" h="971" extrusionOk="0">
                    <a:moveTo>
                      <a:pt x="1622" y="36"/>
                    </a:moveTo>
                    <a:lnTo>
                      <a:pt x="1622" y="935"/>
                    </a:lnTo>
                    <a:lnTo>
                      <a:pt x="36" y="935"/>
                    </a:lnTo>
                    <a:lnTo>
                      <a:pt x="36" y="36"/>
                    </a:lnTo>
                    <a:close/>
                    <a:moveTo>
                      <a:pt x="19" y="0"/>
                    </a:moveTo>
                    <a:cubicBezTo>
                      <a:pt x="6" y="0"/>
                      <a:pt x="1" y="6"/>
                      <a:pt x="1" y="17"/>
                    </a:cubicBezTo>
                    <a:lnTo>
                      <a:pt x="1" y="954"/>
                    </a:lnTo>
                    <a:cubicBezTo>
                      <a:pt x="1" y="965"/>
                      <a:pt x="6" y="971"/>
                      <a:pt x="19" y="971"/>
                    </a:cubicBezTo>
                    <a:lnTo>
                      <a:pt x="1639" y="971"/>
                    </a:lnTo>
                    <a:cubicBezTo>
                      <a:pt x="1650" y="971"/>
                      <a:pt x="1657" y="965"/>
                      <a:pt x="1657" y="954"/>
                    </a:cubicBezTo>
                    <a:lnTo>
                      <a:pt x="1657" y="17"/>
                    </a:lnTo>
                    <a:cubicBezTo>
                      <a:pt x="1657" y="6"/>
                      <a:pt x="1650"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2"/>
              <p:cNvSpPr/>
              <p:nvPr/>
            </p:nvSpPr>
            <p:spPr>
              <a:xfrm>
                <a:off x="4118199" y="2739561"/>
                <a:ext cx="236803" cy="27074"/>
              </a:xfrm>
              <a:custGeom>
                <a:avLst/>
                <a:gdLst/>
                <a:ahLst/>
                <a:cxnLst/>
                <a:rect l="l" t="t" r="r" b="b"/>
                <a:pathLst>
                  <a:path w="1312" h="150" extrusionOk="0">
                    <a:moveTo>
                      <a:pt x="1287" y="25"/>
                    </a:moveTo>
                    <a:lnTo>
                      <a:pt x="1287" y="127"/>
                    </a:lnTo>
                    <a:lnTo>
                      <a:pt x="25" y="127"/>
                    </a:lnTo>
                    <a:lnTo>
                      <a:pt x="25" y="25"/>
                    </a:lnTo>
                    <a:close/>
                    <a:moveTo>
                      <a:pt x="0" y="1"/>
                    </a:moveTo>
                    <a:lnTo>
                      <a:pt x="0" y="150"/>
                    </a:lnTo>
                    <a:lnTo>
                      <a:pt x="1311" y="150"/>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2"/>
              <p:cNvSpPr/>
              <p:nvPr/>
            </p:nvSpPr>
            <p:spPr>
              <a:xfrm>
                <a:off x="4097803" y="2640833"/>
                <a:ext cx="277594" cy="137714"/>
              </a:xfrm>
              <a:custGeom>
                <a:avLst/>
                <a:gdLst/>
                <a:ahLst/>
                <a:cxnLst/>
                <a:rect l="l" t="t" r="r" b="b"/>
                <a:pathLst>
                  <a:path w="1538" h="763" extrusionOk="0">
                    <a:moveTo>
                      <a:pt x="1501" y="36"/>
                    </a:moveTo>
                    <a:lnTo>
                      <a:pt x="1501" y="727"/>
                    </a:lnTo>
                    <a:lnTo>
                      <a:pt x="36" y="727"/>
                    </a:lnTo>
                    <a:lnTo>
                      <a:pt x="36" y="36"/>
                    </a:lnTo>
                    <a:close/>
                    <a:moveTo>
                      <a:pt x="18" y="0"/>
                    </a:moveTo>
                    <a:cubicBezTo>
                      <a:pt x="12" y="0"/>
                      <a:pt x="1" y="6"/>
                      <a:pt x="1" y="18"/>
                    </a:cubicBezTo>
                    <a:lnTo>
                      <a:pt x="1" y="745"/>
                    </a:lnTo>
                    <a:cubicBezTo>
                      <a:pt x="1" y="751"/>
                      <a:pt x="12" y="762"/>
                      <a:pt x="18" y="762"/>
                    </a:cubicBezTo>
                    <a:lnTo>
                      <a:pt x="1519" y="762"/>
                    </a:lnTo>
                    <a:cubicBezTo>
                      <a:pt x="1526" y="762"/>
                      <a:pt x="1537" y="751"/>
                      <a:pt x="1537" y="745"/>
                    </a:cubicBezTo>
                    <a:lnTo>
                      <a:pt x="1537" y="18"/>
                    </a:lnTo>
                    <a:cubicBezTo>
                      <a:pt x="1537" y="6"/>
                      <a:pt x="1526"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2"/>
              <p:cNvSpPr/>
              <p:nvPr/>
            </p:nvSpPr>
            <p:spPr>
              <a:xfrm>
                <a:off x="4070910" y="2790279"/>
                <a:ext cx="331199" cy="26893"/>
              </a:xfrm>
              <a:custGeom>
                <a:avLst/>
                <a:gdLst/>
                <a:ahLst/>
                <a:cxnLst/>
                <a:rect l="l" t="t" r="r" b="b"/>
                <a:pathLst>
                  <a:path w="1835" h="149" extrusionOk="0">
                    <a:moveTo>
                      <a:pt x="1799" y="36"/>
                    </a:moveTo>
                    <a:lnTo>
                      <a:pt x="1799" y="113"/>
                    </a:lnTo>
                    <a:lnTo>
                      <a:pt x="37" y="113"/>
                    </a:lnTo>
                    <a:lnTo>
                      <a:pt x="37" y="36"/>
                    </a:lnTo>
                    <a:close/>
                    <a:moveTo>
                      <a:pt x="18" y="0"/>
                    </a:moveTo>
                    <a:cubicBezTo>
                      <a:pt x="7" y="0"/>
                      <a:pt x="1" y="11"/>
                      <a:pt x="1" y="19"/>
                    </a:cubicBezTo>
                    <a:lnTo>
                      <a:pt x="1" y="132"/>
                    </a:lnTo>
                    <a:cubicBezTo>
                      <a:pt x="1" y="143"/>
                      <a:pt x="7" y="149"/>
                      <a:pt x="18" y="149"/>
                    </a:cubicBezTo>
                    <a:lnTo>
                      <a:pt x="1818" y="149"/>
                    </a:lnTo>
                    <a:cubicBezTo>
                      <a:pt x="1829" y="149"/>
                      <a:pt x="1835" y="143"/>
                      <a:pt x="1835" y="132"/>
                    </a:cubicBezTo>
                    <a:lnTo>
                      <a:pt x="1835" y="19"/>
                    </a:lnTo>
                    <a:cubicBezTo>
                      <a:pt x="1835" y="11"/>
                      <a:pt x="1829" y="0"/>
                      <a:pt x="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2"/>
              <p:cNvSpPr/>
              <p:nvPr/>
            </p:nvSpPr>
            <p:spPr>
              <a:xfrm>
                <a:off x="4306269" y="2801109"/>
                <a:ext cx="30322" cy="6498"/>
              </a:xfrm>
              <a:custGeom>
                <a:avLst/>
                <a:gdLst/>
                <a:ahLst/>
                <a:cxnLst/>
                <a:rect l="l" t="t" r="r" b="b"/>
                <a:pathLst>
                  <a:path w="168" h="36" extrusionOk="0">
                    <a:moveTo>
                      <a:pt x="19" y="0"/>
                    </a:moveTo>
                    <a:cubicBezTo>
                      <a:pt x="6" y="0"/>
                      <a:pt x="1" y="6"/>
                      <a:pt x="1" y="17"/>
                    </a:cubicBezTo>
                    <a:cubicBezTo>
                      <a:pt x="1" y="23"/>
                      <a:pt x="6" y="36"/>
                      <a:pt x="19" y="36"/>
                    </a:cubicBezTo>
                    <a:lnTo>
                      <a:pt x="149" y="36"/>
                    </a:lnTo>
                    <a:cubicBezTo>
                      <a:pt x="162" y="36"/>
                      <a:pt x="168" y="23"/>
                      <a:pt x="168" y="17"/>
                    </a:cubicBezTo>
                    <a:cubicBezTo>
                      <a:pt x="168" y="6"/>
                      <a:pt x="162"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2"/>
              <p:cNvSpPr/>
              <p:nvPr/>
            </p:nvSpPr>
            <p:spPr>
              <a:xfrm>
                <a:off x="4233351" y="2631087"/>
                <a:ext cx="6498" cy="6498"/>
              </a:xfrm>
              <a:custGeom>
                <a:avLst/>
                <a:gdLst/>
                <a:ahLst/>
                <a:cxnLst/>
                <a:rect l="l" t="t" r="r" b="b"/>
                <a:pathLst>
                  <a:path w="36" h="36" extrusionOk="0">
                    <a:moveTo>
                      <a:pt x="17" y="0"/>
                    </a:moveTo>
                    <a:cubicBezTo>
                      <a:pt x="6" y="0"/>
                      <a:pt x="0" y="7"/>
                      <a:pt x="0" y="19"/>
                    </a:cubicBezTo>
                    <a:cubicBezTo>
                      <a:pt x="0" y="24"/>
                      <a:pt x="6" y="36"/>
                      <a:pt x="17" y="36"/>
                    </a:cubicBezTo>
                    <a:cubicBezTo>
                      <a:pt x="24" y="36"/>
                      <a:pt x="36" y="24"/>
                      <a:pt x="36" y="19"/>
                    </a:cubicBezTo>
                    <a:cubicBezTo>
                      <a:pt x="36" y="7"/>
                      <a:pt x="24"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2"/>
              <p:cNvSpPr/>
              <p:nvPr/>
            </p:nvSpPr>
            <p:spPr>
              <a:xfrm>
                <a:off x="4345977" y="2801109"/>
                <a:ext cx="6678" cy="5595"/>
              </a:xfrm>
              <a:custGeom>
                <a:avLst/>
                <a:gdLst/>
                <a:ahLst/>
                <a:cxnLst/>
                <a:rect l="l" t="t" r="r" b="b"/>
                <a:pathLst>
                  <a:path w="37" h="31" extrusionOk="0">
                    <a:moveTo>
                      <a:pt x="19" y="0"/>
                    </a:moveTo>
                    <a:cubicBezTo>
                      <a:pt x="14" y="0"/>
                      <a:pt x="1" y="6"/>
                      <a:pt x="1" y="17"/>
                    </a:cubicBezTo>
                    <a:cubicBezTo>
                      <a:pt x="1" y="23"/>
                      <a:pt x="14" y="30"/>
                      <a:pt x="19" y="30"/>
                    </a:cubicBezTo>
                    <a:cubicBezTo>
                      <a:pt x="31" y="30"/>
                      <a:pt x="36" y="23"/>
                      <a:pt x="36" y="17"/>
                    </a:cubicBezTo>
                    <a:cubicBezTo>
                      <a:pt x="36" y="6"/>
                      <a:pt x="3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2"/>
              <p:cNvSpPr/>
              <p:nvPr/>
            </p:nvSpPr>
            <p:spPr>
              <a:xfrm>
                <a:off x="4358972" y="2801109"/>
                <a:ext cx="5595" cy="5595"/>
              </a:xfrm>
              <a:custGeom>
                <a:avLst/>
                <a:gdLst/>
                <a:ahLst/>
                <a:cxnLst/>
                <a:rect l="l" t="t" r="r" b="b"/>
                <a:pathLst>
                  <a:path w="31" h="31" extrusionOk="0">
                    <a:moveTo>
                      <a:pt x="19" y="0"/>
                    </a:moveTo>
                    <a:cubicBezTo>
                      <a:pt x="7" y="0"/>
                      <a:pt x="0" y="6"/>
                      <a:pt x="0" y="17"/>
                    </a:cubicBezTo>
                    <a:cubicBezTo>
                      <a:pt x="0" y="23"/>
                      <a:pt x="7" y="30"/>
                      <a:pt x="19" y="30"/>
                    </a:cubicBezTo>
                    <a:cubicBezTo>
                      <a:pt x="24" y="30"/>
                      <a:pt x="30" y="23"/>
                      <a:pt x="30" y="17"/>
                    </a:cubicBezTo>
                    <a:cubicBezTo>
                      <a:pt x="30" y="6"/>
                      <a:pt x="24"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2"/>
              <p:cNvSpPr/>
              <p:nvPr/>
            </p:nvSpPr>
            <p:spPr>
              <a:xfrm>
                <a:off x="4371787" y="2801109"/>
                <a:ext cx="5595" cy="5595"/>
              </a:xfrm>
              <a:custGeom>
                <a:avLst/>
                <a:gdLst/>
                <a:ahLst/>
                <a:cxnLst/>
                <a:rect l="l" t="t" r="r" b="b"/>
                <a:pathLst>
                  <a:path w="31" h="31" extrusionOk="0">
                    <a:moveTo>
                      <a:pt x="13" y="0"/>
                    </a:moveTo>
                    <a:cubicBezTo>
                      <a:pt x="8" y="0"/>
                      <a:pt x="1" y="6"/>
                      <a:pt x="1" y="17"/>
                    </a:cubicBezTo>
                    <a:cubicBezTo>
                      <a:pt x="1" y="23"/>
                      <a:pt x="8" y="30"/>
                      <a:pt x="13" y="30"/>
                    </a:cubicBezTo>
                    <a:cubicBezTo>
                      <a:pt x="25" y="30"/>
                      <a:pt x="31" y="23"/>
                      <a:pt x="31" y="17"/>
                    </a:cubicBezTo>
                    <a:cubicBezTo>
                      <a:pt x="31" y="6"/>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2"/>
              <p:cNvSpPr/>
              <p:nvPr/>
            </p:nvSpPr>
            <p:spPr>
              <a:xfrm>
                <a:off x="4205375"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2"/>
              <p:cNvSpPr/>
              <p:nvPr/>
            </p:nvSpPr>
            <p:spPr>
              <a:xfrm>
                <a:off x="4205375"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2"/>
              <p:cNvSpPr/>
              <p:nvPr/>
            </p:nvSpPr>
            <p:spPr>
              <a:xfrm>
                <a:off x="4296703"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2"/>
              <p:cNvSpPr/>
              <p:nvPr/>
            </p:nvSpPr>
            <p:spPr>
              <a:xfrm>
                <a:off x="4296703"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2"/>
              <p:cNvSpPr/>
              <p:nvPr/>
            </p:nvSpPr>
            <p:spPr>
              <a:xfrm>
                <a:off x="4296703" y="2711766"/>
                <a:ext cx="58298" cy="20576"/>
              </a:xfrm>
              <a:custGeom>
                <a:avLst/>
                <a:gdLst/>
                <a:ahLst/>
                <a:cxnLst/>
                <a:rect l="l" t="t" r="r" b="b"/>
                <a:pathLst>
                  <a:path w="323" h="114" extrusionOk="0">
                    <a:moveTo>
                      <a:pt x="298" y="25"/>
                    </a:moveTo>
                    <a:lnTo>
                      <a:pt x="298" y="89"/>
                    </a:lnTo>
                    <a:lnTo>
                      <a:pt x="24" y="89"/>
                    </a:lnTo>
                    <a:lnTo>
                      <a:pt x="24" y="25"/>
                    </a:lnTo>
                    <a:close/>
                    <a:moveTo>
                      <a:pt x="1" y="0"/>
                    </a:moveTo>
                    <a:lnTo>
                      <a:pt x="1" y="113"/>
                    </a:lnTo>
                    <a:lnTo>
                      <a:pt x="322" y="113"/>
                    </a:lnTo>
                    <a:lnTo>
                      <a:pt x="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2"/>
              <p:cNvSpPr/>
              <p:nvPr/>
            </p:nvSpPr>
            <p:spPr>
              <a:xfrm>
                <a:off x="4118199" y="2664478"/>
                <a:ext cx="58298" cy="20576"/>
              </a:xfrm>
              <a:custGeom>
                <a:avLst/>
                <a:gdLst/>
                <a:ahLst/>
                <a:cxnLst/>
                <a:rect l="l" t="t" r="r" b="b"/>
                <a:pathLst>
                  <a:path w="323" h="114" extrusionOk="0">
                    <a:moveTo>
                      <a:pt x="298" y="24"/>
                    </a:moveTo>
                    <a:lnTo>
                      <a:pt x="298" y="90"/>
                    </a:lnTo>
                    <a:lnTo>
                      <a:pt x="25" y="90"/>
                    </a:lnTo>
                    <a:lnTo>
                      <a:pt x="25" y="24"/>
                    </a:lnTo>
                    <a:close/>
                    <a:moveTo>
                      <a:pt x="0" y="1"/>
                    </a:moveTo>
                    <a:lnTo>
                      <a:pt x="0"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2"/>
              <p:cNvSpPr/>
              <p:nvPr/>
            </p:nvSpPr>
            <p:spPr>
              <a:xfrm>
                <a:off x="4166750" y="2694439"/>
                <a:ext cx="33391" cy="32488"/>
              </a:xfrm>
              <a:custGeom>
                <a:avLst/>
                <a:gdLst/>
                <a:ahLst/>
                <a:cxnLst/>
                <a:rect l="l" t="t" r="r" b="b"/>
                <a:pathLst>
                  <a:path w="185" h="180" extrusionOk="0">
                    <a:moveTo>
                      <a:pt x="149" y="36"/>
                    </a:moveTo>
                    <a:lnTo>
                      <a:pt x="107" y="132"/>
                    </a:lnTo>
                    <a:lnTo>
                      <a:pt x="100" y="91"/>
                    </a:lnTo>
                    <a:lnTo>
                      <a:pt x="95" y="85"/>
                    </a:lnTo>
                    <a:lnTo>
                      <a:pt x="89" y="85"/>
                    </a:lnTo>
                    <a:lnTo>
                      <a:pt x="53" y="72"/>
                    </a:lnTo>
                    <a:lnTo>
                      <a:pt x="149" y="36"/>
                    </a:lnTo>
                    <a:close/>
                    <a:moveTo>
                      <a:pt x="166" y="1"/>
                    </a:moveTo>
                    <a:lnTo>
                      <a:pt x="6" y="61"/>
                    </a:lnTo>
                    <a:cubicBezTo>
                      <a:pt x="0" y="66"/>
                      <a:pt x="0" y="72"/>
                      <a:pt x="0" y="78"/>
                    </a:cubicBezTo>
                    <a:lnTo>
                      <a:pt x="6" y="85"/>
                    </a:lnTo>
                    <a:lnTo>
                      <a:pt x="65" y="102"/>
                    </a:lnTo>
                    <a:lnTo>
                      <a:pt x="12" y="149"/>
                    </a:lnTo>
                    <a:cubicBezTo>
                      <a:pt x="6" y="157"/>
                      <a:pt x="6" y="168"/>
                      <a:pt x="12" y="168"/>
                    </a:cubicBezTo>
                    <a:cubicBezTo>
                      <a:pt x="15" y="171"/>
                      <a:pt x="17" y="172"/>
                      <a:pt x="20" y="172"/>
                    </a:cubicBezTo>
                    <a:cubicBezTo>
                      <a:pt x="23" y="172"/>
                      <a:pt x="26" y="171"/>
                      <a:pt x="29" y="168"/>
                    </a:cubicBezTo>
                    <a:lnTo>
                      <a:pt x="83" y="121"/>
                    </a:lnTo>
                    <a:lnTo>
                      <a:pt x="95" y="174"/>
                    </a:lnTo>
                    <a:cubicBezTo>
                      <a:pt x="95" y="179"/>
                      <a:pt x="100" y="179"/>
                      <a:pt x="107" y="179"/>
                    </a:cubicBezTo>
                    <a:cubicBezTo>
                      <a:pt x="113" y="179"/>
                      <a:pt x="119" y="179"/>
                      <a:pt x="119" y="174"/>
                    </a:cubicBezTo>
                    <a:lnTo>
                      <a:pt x="179" y="19"/>
                    </a:lnTo>
                    <a:cubicBezTo>
                      <a:pt x="185" y="14"/>
                      <a:pt x="185" y="6"/>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22"/>
            <p:cNvGrpSpPr/>
            <p:nvPr/>
          </p:nvGrpSpPr>
          <p:grpSpPr>
            <a:xfrm rot="1147446">
              <a:off x="36950" y="3548024"/>
              <a:ext cx="416262" cy="461598"/>
              <a:chOff x="5481259" y="2245380"/>
              <a:chExt cx="257018" cy="284994"/>
            </a:xfrm>
          </p:grpSpPr>
          <p:sp>
            <p:nvSpPr>
              <p:cNvPr id="1959" name="Google Shape;1959;p22"/>
              <p:cNvSpPr/>
              <p:nvPr/>
            </p:nvSpPr>
            <p:spPr>
              <a:xfrm>
                <a:off x="5579265" y="2497885"/>
                <a:ext cx="63352" cy="22561"/>
              </a:xfrm>
              <a:custGeom>
                <a:avLst/>
                <a:gdLst/>
                <a:ahLst/>
                <a:cxnLst/>
                <a:rect l="l" t="t" r="r" b="b"/>
                <a:pathLst>
                  <a:path w="351" h="125" extrusionOk="0">
                    <a:moveTo>
                      <a:pt x="18" y="0"/>
                    </a:moveTo>
                    <a:cubicBezTo>
                      <a:pt x="6" y="0"/>
                      <a:pt x="0" y="12"/>
                      <a:pt x="0" y="18"/>
                    </a:cubicBezTo>
                    <a:lnTo>
                      <a:pt x="0" y="108"/>
                    </a:lnTo>
                    <a:cubicBezTo>
                      <a:pt x="0" y="113"/>
                      <a:pt x="6" y="125"/>
                      <a:pt x="18" y="125"/>
                    </a:cubicBezTo>
                    <a:cubicBezTo>
                      <a:pt x="29" y="125"/>
                      <a:pt x="36" y="113"/>
                      <a:pt x="36" y="108"/>
                    </a:cubicBezTo>
                    <a:lnTo>
                      <a:pt x="36" y="36"/>
                    </a:lnTo>
                    <a:lnTo>
                      <a:pt x="315" y="36"/>
                    </a:lnTo>
                    <a:lnTo>
                      <a:pt x="315" y="108"/>
                    </a:lnTo>
                    <a:cubicBezTo>
                      <a:pt x="315" y="113"/>
                      <a:pt x="322" y="125"/>
                      <a:pt x="333" y="125"/>
                    </a:cubicBezTo>
                    <a:cubicBezTo>
                      <a:pt x="345" y="125"/>
                      <a:pt x="351" y="113"/>
                      <a:pt x="351" y="108"/>
                    </a:cubicBezTo>
                    <a:lnTo>
                      <a:pt x="351" y="18"/>
                    </a:lnTo>
                    <a:cubicBezTo>
                      <a:pt x="351" y="12"/>
                      <a:pt x="34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2"/>
              <p:cNvSpPr/>
              <p:nvPr/>
            </p:nvSpPr>
            <p:spPr>
              <a:xfrm>
                <a:off x="5532879" y="2314868"/>
                <a:ext cx="153958" cy="178866"/>
              </a:xfrm>
              <a:custGeom>
                <a:avLst/>
                <a:gdLst/>
                <a:ahLst/>
                <a:cxnLst/>
                <a:rect l="l" t="t" r="r" b="b"/>
                <a:pathLst>
                  <a:path w="853" h="991" extrusionOk="0">
                    <a:moveTo>
                      <a:pt x="423" y="37"/>
                    </a:moveTo>
                    <a:cubicBezTo>
                      <a:pt x="643" y="37"/>
                      <a:pt x="816" y="215"/>
                      <a:pt x="816" y="430"/>
                    </a:cubicBezTo>
                    <a:cubicBezTo>
                      <a:pt x="816" y="586"/>
                      <a:pt x="728" y="729"/>
                      <a:pt x="585" y="787"/>
                    </a:cubicBezTo>
                    <a:cubicBezTo>
                      <a:pt x="579" y="794"/>
                      <a:pt x="572" y="800"/>
                      <a:pt x="572" y="806"/>
                    </a:cubicBezTo>
                    <a:lnTo>
                      <a:pt x="572" y="954"/>
                    </a:lnTo>
                    <a:lnTo>
                      <a:pt x="293" y="954"/>
                    </a:lnTo>
                    <a:lnTo>
                      <a:pt x="293" y="811"/>
                    </a:lnTo>
                    <a:cubicBezTo>
                      <a:pt x="293" y="806"/>
                      <a:pt x="286" y="800"/>
                      <a:pt x="280" y="794"/>
                    </a:cubicBezTo>
                    <a:cubicBezTo>
                      <a:pt x="132" y="734"/>
                      <a:pt x="36" y="591"/>
                      <a:pt x="36" y="430"/>
                    </a:cubicBezTo>
                    <a:cubicBezTo>
                      <a:pt x="36" y="215"/>
                      <a:pt x="209" y="37"/>
                      <a:pt x="423" y="37"/>
                    </a:cubicBezTo>
                    <a:close/>
                    <a:moveTo>
                      <a:pt x="423" y="1"/>
                    </a:moveTo>
                    <a:cubicBezTo>
                      <a:pt x="192" y="1"/>
                      <a:pt x="0" y="198"/>
                      <a:pt x="0" y="430"/>
                    </a:cubicBezTo>
                    <a:cubicBezTo>
                      <a:pt x="0" y="603"/>
                      <a:pt x="102" y="759"/>
                      <a:pt x="257" y="823"/>
                    </a:cubicBezTo>
                    <a:lnTo>
                      <a:pt x="257" y="973"/>
                    </a:lnTo>
                    <a:cubicBezTo>
                      <a:pt x="257" y="979"/>
                      <a:pt x="263" y="990"/>
                      <a:pt x="275" y="990"/>
                    </a:cubicBezTo>
                    <a:lnTo>
                      <a:pt x="590" y="990"/>
                    </a:lnTo>
                    <a:cubicBezTo>
                      <a:pt x="602" y="990"/>
                      <a:pt x="608" y="979"/>
                      <a:pt x="608" y="973"/>
                    </a:cubicBezTo>
                    <a:lnTo>
                      <a:pt x="608" y="817"/>
                    </a:lnTo>
                    <a:cubicBezTo>
                      <a:pt x="758" y="746"/>
                      <a:pt x="852" y="597"/>
                      <a:pt x="852" y="430"/>
                    </a:cubicBezTo>
                    <a:cubicBezTo>
                      <a:pt x="852" y="198"/>
                      <a:pt x="662"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2"/>
              <p:cNvSpPr/>
              <p:nvPr/>
            </p:nvSpPr>
            <p:spPr>
              <a:xfrm>
                <a:off x="5544611" y="2327864"/>
                <a:ext cx="106850" cy="100352"/>
              </a:xfrm>
              <a:custGeom>
                <a:avLst/>
                <a:gdLst/>
                <a:ahLst/>
                <a:cxnLst/>
                <a:rect l="l" t="t" r="r" b="b"/>
                <a:pathLst>
                  <a:path w="592" h="556" extrusionOk="0">
                    <a:moveTo>
                      <a:pt x="358" y="0"/>
                    </a:moveTo>
                    <a:cubicBezTo>
                      <a:pt x="162" y="0"/>
                      <a:pt x="1" y="162"/>
                      <a:pt x="1" y="358"/>
                    </a:cubicBezTo>
                    <a:cubicBezTo>
                      <a:pt x="1" y="424"/>
                      <a:pt x="19" y="489"/>
                      <a:pt x="55" y="544"/>
                    </a:cubicBezTo>
                    <a:cubicBezTo>
                      <a:pt x="55" y="549"/>
                      <a:pt x="61" y="555"/>
                      <a:pt x="67" y="555"/>
                    </a:cubicBezTo>
                    <a:cubicBezTo>
                      <a:pt x="72" y="555"/>
                      <a:pt x="72" y="555"/>
                      <a:pt x="78" y="549"/>
                    </a:cubicBezTo>
                    <a:cubicBezTo>
                      <a:pt x="85" y="544"/>
                      <a:pt x="91" y="537"/>
                      <a:pt x="85" y="525"/>
                    </a:cubicBezTo>
                    <a:cubicBezTo>
                      <a:pt x="55" y="478"/>
                      <a:pt x="37" y="418"/>
                      <a:pt x="37" y="358"/>
                    </a:cubicBezTo>
                    <a:cubicBezTo>
                      <a:pt x="37" y="179"/>
                      <a:pt x="180" y="36"/>
                      <a:pt x="358" y="36"/>
                    </a:cubicBezTo>
                    <a:cubicBezTo>
                      <a:pt x="435" y="36"/>
                      <a:pt x="501" y="61"/>
                      <a:pt x="561" y="102"/>
                    </a:cubicBezTo>
                    <a:cubicBezTo>
                      <a:pt x="564" y="105"/>
                      <a:pt x="568" y="106"/>
                      <a:pt x="573" y="106"/>
                    </a:cubicBezTo>
                    <a:cubicBezTo>
                      <a:pt x="577" y="106"/>
                      <a:pt x="582" y="105"/>
                      <a:pt x="585" y="102"/>
                    </a:cubicBezTo>
                    <a:cubicBezTo>
                      <a:pt x="591" y="96"/>
                      <a:pt x="591" y="85"/>
                      <a:pt x="578" y="79"/>
                    </a:cubicBezTo>
                    <a:cubicBezTo>
                      <a:pt x="520" y="25"/>
                      <a:pt x="443"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2"/>
              <p:cNvSpPr/>
              <p:nvPr/>
            </p:nvSpPr>
            <p:spPr>
              <a:xfrm>
                <a:off x="5606158" y="2278590"/>
                <a:ext cx="6498" cy="27976"/>
              </a:xfrm>
              <a:custGeom>
                <a:avLst/>
                <a:gdLst/>
                <a:ahLst/>
                <a:cxnLst/>
                <a:rect l="l" t="t" r="r" b="b"/>
                <a:pathLst>
                  <a:path w="36" h="155" extrusionOk="0">
                    <a:moveTo>
                      <a:pt x="17" y="0"/>
                    </a:moveTo>
                    <a:cubicBezTo>
                      <a:pt x="11" y="0"/>
                      <a:pt x="0" y="6"/>
                      <a:pt x="0" y="18"/>
                    </a:cubicBezTo>
                    <a:lnTo>
                      <a:pt x="0" y="138"/>
                    </a:lnTo>
                    <a:cubicBezTo>
                      <a:pt x="0" y="143"/>
                      <a:pt x="11" y="155"/>
                      <a:pt x="17" y="155"/>
                    </a:cubicBezTo>
                    <a:cubicBezTo>
                      <a:pt x="30" y="155"/>
                      <a:pt x="36" y="143"/>
                      <a:pt x="36" y="138"/>
                    </a:cubicBezTo>
                    <a:lnTo>
                      <a:pt x="36" y="18"/>
                    </a:lnTo>
                    <a:cubicBezTo>
                      <a:pt x="36" y="6"/>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2"/>
              <p:cNvSpPr/>
              <p:nvPr/>
            </p:nvSpPr>
            <p:spPr>
              <a:xfrm>
                <a:off x="5606158" y="2245380"/>
                <a:ext cx="6498" cy="27976"/>
              </a:xfrm>
              <a:custGeom>
                <a:avLst/>
                <a:gdLst/>
                <a:ahLst/>
                <a:cxnLst/>
                <a:rect l="l" t="t" r="r" b="b"/>
                <a:pathLst>
                  <a:path w="36" h="155" extrusionOk="0">
                    <a:moveTo>
                      <a:pt x="17" y="0"/>
                    </a:moveTo>
                    <a:cubicBezTo>
                      <a:pt x="11" y="0"/>
                      <a:pt x="0" y="11"/>
                      <a:pt x="0" y="17"/>
                    </a:cubicBezTo>
                    <a:lnTo>
                      <a:pt x="0" y="136"/>
                    </a:lnTo>
                    <a:cubicBezTo>
                      <a:pt x="0" y="149"/>
                      <a:pt x="11" y="154"/>
                      <a:pt x="17" y="154"/>
                    </a:cubicBezTo>
                    <a:cubicBezTo>
                      <a:pt x="30" y="154"/>
                      <a:pt x="36" y="149"/>
                      <a:pt x="36" y="136"/>
                    </a:cubicBezTo>
                    <a:lnTo>
                      <a:pt x="36" y="17"/>
                    </a:lnTo>
                    <a:cubicBezTo>
                      <a:pt x="36" y="11"/>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2"/>
              <p:cNvSpPr/>
              <p:nvPr/>
            </p:nvSpPr>
            <p:spPr>
              <a:xfrm>
                <a:off x="5567353" y="2284546"/>
                <a:ext cx="15161" cy="27434"/>
              </a:xfrm>
              <a:custGeom>
                <a:avLst/>
                <a:gdLst/>
                <a:ahLst/>
                <a:cxnLst/>
                <a:rect l="l" t="t" r="r" b="b"/>
                <a:pathLst>
                  <a:path w="84" h="152" extrusionOk="0">
                    <a:moveTo>
                      <a:pt x="24" y="1"/>
                    </a:moveTo>
                    <a:cubicBezTo>
                      <a:pt x="21" y="1"/>
                      <a:pt x="19" y="2"/>
                      <a:pt x="18" y="3"/>
                    </a:cubicBezTo>
                    <a:cubicBezTo>
                      <a:pt x="6" y="9"/>
                      <a:pt x="1" y="15"/>
                      <a:pt x="6" y="26"/>
                    </a:cubicBezTo>
                    <a:lnTo>
                      <a:pt x="48" y="140"/>
                    </a:lnTo>
                    <a:cubicBezTo>
                      <a:pt x="48" y="146"/>
                      <a:pt x="54" y="152"/>
                      <a:pt x="66" y="152"/>
                    </a:cubicBezTo>
                    <a:lnTo>
                      <a:pt x="72" y="146"/>
                    </a:lnTo>
                    <a:cubicBezTo>
                      <a:pt x="78" y="146"/>
                      <a:pt x="84" y="133"/>
                      <a:pt x="84" y="128"/>
                    </a:cubicBezTo>
                    <a:lnTo>
                      <a:pt x="42" y="15"/>
                    </a:lnTo>
                    <a:cubicBezTo>
                      <a:pt x="38" y="6"/>
                      <a:pt x="30"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2"/>
              <p:cNvSpPr/>
              <p:nvPr/>
            </p:nvSpPr>
            <p:spPr>
              <a:xfrm>
                <a:off x="5556523" y="2254404"/>
                <a:ext cx="15161" cy="26352"/>
              </a:xfrm>
              <a:custGeom>
                <a:avLst/>
                <a:gdLst/>
                <a:ahLst/>
                <a:cxnLst/>
                <a:rect l="l" t="t" r="r" b="b"/>
                <a:pathLst>
                  <a:path w="84" h="146" extrusionOk="0">
                    <a:moveTo>
                      <a:pt x="25" y="1"/>
                    </a:moveTo>
                    <a:cubicBezTo>
                      <a:pt x="23" y="1"/>
                      <a:pt x="21" y="1"/>
                      <a:pt x="19" y="3"/>
                    </a:cubicBezTo>
                    <a:cubicBezTo>
                      <a:pt x="6" y="3"/>
                      <a:pt x="1" y="14"/>
                      <a:pt x="6" y="27"/>
                    </a:cubicBezTo>
                    <a:lnTo>
                      <a:pt x="48" y="134"/>
                    </a:lnTo>
                    <a:cubicBezTo>
                      <a:pt x="48" y="146"/>
                      <a:pt x="55" y="146"/>
                      <a:pt x="61" y="146"/>
                    </a:cubicBezTo>
                    <a:lnTo>
                      <a:pt x="66" y="146"/>
                    </a:lnTo>
                    <a:cubicBezTo>
                      <a:pt x="78" y="146"/>
                      <a:pt x="84" y="134"/>
                      <a:pt x="78" y="122"/>
                    </a:cubicBezTo>
                    <a:lnTo>
                      <a:pt x="36" y="14"/>
                    </a:lnTo>
                    <a:cubicBezTo>
                      <a:pt x="36" y="6"/>
                      <a:pt x="30"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2"/>
              <p:cNvSpPr/>
              <p:nvPr/>
            </p:nvSpPr>
            <p:spPr>
              <a:xfrm>
                <a:off x="5534143" y="2304220"/>
                <a:ext cx="21478" cy="22742"/>
              </a:xfrm>
              <a:custGeom>
                <a:avLst/>
                <a:gdLst/>
                <a:ahLst/>
                <a:cxnLst/>
                <a:rect l="l" t="t" r="r" b="b"/>
                <a:pathLst>
                  <a:path w="119" h="126" extrusionOk="0">
                    <a:moveTo>
                      <a:pt x="21" y="1"/>
                    </a:moveTo>
                    <a:cubicBezTo>
                      <a:pt x="18" y="1"/>
                      <a:pt x="14" y="2"/>
                      <a:pt x="12" y="7"/>
                    </a:cubicBezTo>
                    <a:cubicBezTo>
                      <a:pt x="0" y="13"/>
                      <a:pt x="0" y="19"/>
                      <a:pt x="6" y="31"/>
                    </a:cubicBezTo>
                    <a:lnTo>
                      <a:pt x="83" y="120"/>
                    </a:lnTo>
                    <a:cubicBezTo>
                      <a:pt x="89" y="126"/>
                      <a:pt x="95" y="126"/>
                      <a:pt x="95" y="126"/>
                    </a:cubicBezTo>
                    <a:cubicBezTo>
                      <a:pt x="100" y="126"/>
                      <a:pt x="107" y="126"/>
                      <a:pt x="107" y="120"/>
                    </a:cubicBezTo>
                    <a:cubicBezTo>
                      <a:pt x="119" y="114"/>
                      <a:pt x="119" y="103"/>
                      <a:pt x="113" y="96"/>
                    </a:cubicBezTo>
                    <a:lnTo>
                      <a:pt x="36" y="7"/>
                    </a:lnTo>
                    <a:cubicBezTo>
                      <a:pt x="32" y="4"/>
                      <a:pt x="26"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2"/>
              <p:cNvSpPr/>
              <p:nvPr/>
            </p:nvSpPr>
            <p:spPr>
              <a:xfrm>
                <a:off x="5513386" y="2279131"/>
                <a:ext cx="21839" cy="23103"/>
              </a:xfrm>
              <a:custGeom>
                <a:avLst/>
                <a:gdLst/>
                <a:ahLst/>
                <a:cxnLst/>
                <a:rect l="l" t="t" r="r" b="b"/>
                <a:pathLst>
                  <a:path w="121" h="128" extrusionOk="0">
                    <a:moveTo>
                      <a:pt x="18" y="1"/>
                    </a:moveTo>
                    <a:cubicBezTo>
                      <a:pt x="15" y="1"/>
                      <a:pt x="11" y="1"/>
                      <a:pt x="8" y="3"/>
                    </a:cubicBezTo>
                    <a:cubicBezTo>
                      <a:pt x="1" y="15"/>
                      <a:pt x="1" y="20"/>
                      <a:pt x="8" y="33"/>
                    </a:cubicBezTo>
                    <a:lnTo>
                      <a:pt x="85" y="122"/>
                    </a:lnTo>
                    <a:cubicBezTo>
                      <a:pt x="85" y="128"/>
                      <a:pt x="91" y="128"/>
                      <a:pt x="97" y="128"/>
                    </a:cubicBezTo>
                    <a:cubicBezTo>
                      <a:pt x="102" y="128"/>
                      <a:pt x="108" y="128"/>
                      <a:pt x="108" y="122"/>
                    </a:cubicBezTo>
                    <a:cubicBezTo>
                      <a:pt x="115" y="116"/>
                      <a:pt x="121" y="105"/>
                      <a:pt x="108" y="99"/>
                    </a:cubicBezTo>
                    <a:lnTo>
                      <a:pt x="37" y="9"/>
                    </a:lnTo>
                    <a:cubicBezTo>
                      <a:pt x="33" y="5"/>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2"/>
              <p:cNvSpPr/>
              <p:nvPr/>
            </p:nvSpPr>
            <p:spPr>
              <a:xfrm>
                <a:off x="5509416" y="2333820"/>
                <a:ext cx="25810" cy="16966"/>
              </a:xfrm>
              <a:custGeom>
                <a:avLst/>
                <a:gdLst/>
                <a:ahLst/>
                <a:cxnLst/>
                <a:rect l="l" t="t" r="r" b="b"/>
                <a:pathLst>
                  <a:path w="143" h="94" extrusionOk="0">
                    <a:moveTo>
                      <a:pt x="23" y="1"/>
                    </a:moveTo>
                    <a:cubicBezTo>
                      <a:pt x="17" y="1"/>
                      <a:pt x="10" y="5"/>
                      <a:pt x="6" y="10"/>
                    </a:cubicBezTo>
                    <a:cubicBezTo>
                      <a:pt x="0" y="16"/>
                      <a:pt x="6" y="28"/>
                      <a:pt x="11" y="33"/>
                    </a:cubicBezTo>
                    <a:lnTo>
                      <a:pt x="113" y="93"/>
                    </a:lnTo>
                    <a:lnTo>
                      <a:pt x="124" y="93"/>
                    </a:lnTo>
                    <a:cubicBezTo>
                      <a:pt x="130" y="93"/>
                      <a:pt x="137" y="93"/>
                      <a:pt x="137" y="88"/>
                    </a:cubicBezTo>
                    <a:cubicBezTo>
                      <a:pt x="143" y="75"/>
                      <a:pt x="143" y="69"/>
                      <a:pt x="130" y="63"/>
                    </a:cubicBezTo>
                    <a:lnTo>
                      <a:pt x="30" y="3"/>
                    </a:lnTo>
                    <a:cubicBezTo>
                      <a:pt x="28" y="2"/>
                      <a:pt x="26"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2"/>
              <p:cNvSpPr/>
              <p:nvPr/>
            </p:nvSpPr>
            <p:spPr>
              <a:xfrm>
                <a:off x="5481259" y="2317576"/>
                <a:ext cx="25991" cy="16966"/>
              </a:xfrm>
              <a:custGeom>
                <a:avLst/>
                <a:gdLst/>
                <a:ahLst/>
                <a:cxnLst/>
                <a:rect l="l" t="t" r="r" b="b"/>
                <a:pathLst>
                  <a:path w="144" h="94" extrusionOk="0">
                    <a:moveTo>
                      <a:pt x="19" y="1"/>
                    </a:moveTo>
                    <a:cubicBezTo>
                      <a:pt x="14" y="1"/>
                      <a:pt x="11" y="4"/>
                      <a:pt x="7" y="10"/>
                    </a:cubicBezTo>
                    <a:cubicBezTo>
                      <a:pt x="0" y="16"/>
                      <a:pt x="0" y="29"/>
                      <a:pt x="13" y="35"/>
                    </a:cubicBezTo>
                    <a:lnTo>
                      <a:pt x="115" y="93"/>
                    </a:lnTo>
                    <a:lnTo>
                      <a:pt x="126" y="93"/>
                    </a:lnTo>
                    <a:cubicBezTo>
                      <a:pt x="132" y="93"/>
                      <a:pt x="137" y="93"/>
                      <a:pt x="137" y="87"/>
                    </a:cubicBezTo>
                    <a:cubicBezTo>
                      <a:pt x="143" y="76"/>
                      <a:pt x="143" y="70"/>
                      <a:pt x="132" y="65"/>
                    </a:cubicBezTo>
                    <a:lnTo>
                      <a:pt x="30" y="5"/>
                    </a:lnTo>
                    <a:cubicBezTo>
                      <a:pt x="25" y="2"/>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2"/>
              <p:cNvSpPr/>
              <p:nvPr/>
            </p:nvSpPr>
            <p:spPr>
              <a:xfrm>
                <a:off x="5684491" y="2333820"/>
                <a:ext cx="25991" cy="16966"/>
              </a:xfrm>
              <a:custGeom>
                <a:avLst/>
                <a:gdLst/>
                <a:ahLst/>
                <a:cxnLst/>
                <a:rect l="l" t="t" r="r" b="b"/>
                <a:pathLst>
                  <a:path w="144" h="94" extrusionOk="0">
                    <a:moveTo>
                      <a:pt x="120" y="1"/>
                    </a:moveTo>
                    <a:cubicBezTo>
                      <a:pt x="117" y="1"/>
                      <a:pt x="115" y="2"/>
                      <a:pt x="114" y="3"/>
                    </a:cubicBezTo>
                    <a:lnTo>
                      <a:pt x="6" y="63"/>
                    </a:lnTo>
                    <a:cubicBezTo>
                      <a:pt x="1" y="69"/>
                      <a:pt x="1" y="75"/>
                      <a:pt x="1" y="88"/>
                    </a:cubicBezTo>
                    <a:cubicBezTo>
                      <a:pt x="6" y="93"/>
                      <a:pt x="12" y="93"/>
                      <a:pt x="18" y="93"/>
                    </a:cubicBezTo>
                    <a:lnTo>
                      <a:pt x="25" y="93"/>
                    </a:lnTo>
                    <a:lnTo>
                      <a:pt x="132" y="33"/>
                    </a:lnTo>
                    <a:cubicBezTo>
                      <a:pt x="138" y="28"/>
                      <a:pt x="144" y="16"/>
                      <a:pt x="138" y="10"/>
                    </a:cubicBezTo>
                    <a:cubicBezTo>
                      <a:pt x="134" y="5"/>
                      <a:pt x="126"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2"/>
              <p:cNvSpPr/>
              <p:nvPr/>
            </p:nvSpPr>
            <p:spPr>
              <a:xfrm>
                <a:off x="5712286" y="2317576"/>
                <a:ext cx="25991" cy="16966"/>
              </a:xfrm>
              <a:custGeom>
                <a:avLst/>
                <a:gdLst/>
                <a:ahLst/>
                <a:cxnLst/>
                <a:rect l="l" t="t" r="r" b="b"/>
                <a:pathLst>
                  <a:path w="144" h="94" extrusionOk="0">
                    <a:moveTo>
                      <a:pt x="124" y="1"/>
                    </a:moveTo>
                    <a:cubicBezTo>
                      <a:pt x="121" y="1"/>
                      <a:pt x="117" y="2"/>
                      <a:pt x="114" y="5"/>
                    </a:cubicBezTo>
                    <a:lnTo>
                      <a:pt x="7" y="65"/>
                    </a:lnTo>
                    <a:cubicBezTo>
                      <a:pt x="1" y="70"/>
                      <a:pt x="1" y="76"/>
                      <a:pt x="1" y="87"/>
                    </a:cubicBezTo>
                    <a:cubicBezTo>
                      <a:pt x="7" y="93"/>
                      <a:pt x="14" y="93"/>
                      <a:pt x="20" y="93"/>
                    </a:cubicBezTo>
                    <a:lnTo>
                      <a:pt x="25" y="93"/>
                    </a:lnTo>
                    <a:lnTo>
                      <a:pt x="132" y="35"/>
                    </a:lnTo>
                    <a:cubicBezTo>
                      <a:pt x="138" y="29"/>
                      <a:pt x="144" y="16"/>
                      <a:pt x="138" y="10"/>
                    </a:cubicBezTo>
                    <a:cubicBezTo>
                      <a:pt x="135" y="4"/>
                      <a:pt x="130"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2"/>
              <p:cNvSpPr/>
              <p:nvPr/>
            </p:nvSpPr>
            <p:spPr>
              <a:xfrm>
                <a:off x="5664096" y="2304220"/>
                <a:ext cx="20576" cy="22742"/>
              </a:xfrm>
              <a:custGeom>
                <a:avLst/>
                <a:gdLst/>
                <a:ahLst/>
                <a:cxnLst/>
                <a:rect l="l" t="t" r="r" b="b"/>
                <a:pathLst>
                  <a:path w="114" h="126" extrusionOk="0">
                    <a:moveTo>
                      <a:pt x="98" y="1"/>
                    </a:moveTo>
                    <a:cubicBezTo>
                      <a:pt x="93" y="1"/>
                      <a:pt x="87" y="4"/>
                      <a:pt x="84" y="7"/>
                    </a:cubicBezTo>
                    <a:lnTo>
                      <a:pt x="6" y="96"/>
                    </a:lnTo>
                    <a:cubicBezTo>
                      <a:pt x="1" y="103"/>
                      <a:pt x="1" y="114"/>
                      <a:pt x="6" y="120"/>
                    </a:cubicBezTo>
                    <a:cubicBezTo>
                      <a:pt x="12" y="126"/>
                      <a:pt x="18" y="126"/>
                      <a:pt x="18" y="126"/>
                    </a:cubicBezTo>
                    <a:cubicBezTo>
                      <a:pt x="24" y="126"/>
                      <a:pt x="31" y="126"/>
                      <a:pt x="36" y="120"/>
                    </a:cubicBezTo>
                    <a:lnTo>
                      <a:pt x="108" y="31"/>
                    </a:lnTo>
                    <a:cubicBezTo>
                      <a:pt x="114" y="19"/>
                      <a:pt x="114" y="13"/>
                      <a:pt x="108" y="7"/>
                    </a:cubicBezTo>
                    <a:cubicBezTo>
                      <a:pt x="105" y="2"/>
                      <a:pt x="10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2"/>
              <p:cNvSpPr/>
              <p:nvPr/>
            </p:nvSpPr>
            <p:spPr>
              <a:xfrm>
                <a:off x="5684491" y="2279131"/>
                <a:ext cx="21659" cy="23103"/>
              </a:xfrm>
              <a:custGeom>
                <a:avLst/>
                <a:gdLst/>
                <a:ahLst/>
                <a:cxnLst/>
                <a:rect l="l" t="t" r="r" b="b"/>
                <a:pathLst>
                  <a:path w="120" h="128" extrusionOk="0">
                    <a:moveTo>
                      <a:pt x="101" y="1"/>
                    </a:moveTo>
                    <a:cubicBezTo>
                      <a:pt x="95" y="1"/>
                      <a:pt x="88" y="5"/>
                      <a:pt x="84" y="9"/>
                    </a:cubicBezTo>
                    <a:lnTo>
                      <a:pt x="6" y="99"/>
                    </a:lnTo>
                    <a:cubicBezTo>
                      <a:pt x="1" y="105"/>
                      <a:pt x="1" y="116"/>
                      <a:pt x="12" y="122"/>
                    </a:cubicBezTo>
                    <a:cubicBezTo>
                      <a:pt x="12" y="128"/>
                      <a:pt x="18" y="128"/>
                      <a:pt x="25" y="128"/>
                    </a:cubicBezTo>
                    <a:cubicBezTo>
                      <a:pt x="25" y="128"/>
                      <a:pt x="31" y="128"/>
                      <a:pt x="36" y="122"/>
                    </a:cubicBezTo>
                    <a:lnTo>
                      <a:pt x="114" y="33"/>
                    </a:lnTo>
                    <a:cubicBezTo>
                      <a:pt x="119" y="20"/>
                      <a:pt x="119" y="15"/>
                      <a:pt x="108" y="3"/>
                    </a:cubicBezTo>
                    <a:cubicBezTo>
                      <a:pt x="106" y="1"/>
                      <a:pt x="10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2"/>
              <p:cNvSpPr/>
              <p:nvPr/>
            </p:nvSpPr>
            <p:spPr>
              <a:xfrm>
                <a:off x="5637383" y="2284546"/>
                <a:ext cx="14078" cy="27434"/>
              </a:xfrm>
              <a:custGeom>
                <a:avLst/>
                <a:gdLst/>
                <a:ahLst/>
                <a:cxnLst/>
                <a:rect l="l" t="t" r="r" b="b"/>
                <a:pathLst>
                  <a:path w="78" h="152" extrusionOk="0">
                    <a:moveTo>
                      <a:pt x="56" y="1"/>
                    </a:moveTo>
                    <a:cubicBezTo>
                      <a:pt x="50" y="1"/>
                      <a:pt x="46" y="6"/>
                      <a:pt x="41" y="15"/>
                    </a:cubicBezTo>
                    <a:lnTo>
                      <a:pt x="0" y="128"/>
                    </a:lnTo>
                    <a:cubicBezTo>
                      <a:pt x="0" y="133"/>
                      <a:pt x="0" y="146"/>
                      <a:pt x="11" y="146"/>
                    </a:cubicBezTo>
                    <a:cubicBezTo>
                      <a:pt x="11" y="152"/>
                      <a:pt x="17" y="152"/>
                      <a:pt x="17" y="152"/>
                    </a:cubicBezTo>
                    <a:cubicBezTo>
                      <a:pt x="23" y="152"/>
                      <a:pt x="29" y="146"/>
                      <a:pt x="36" y="140"/>
                    </a:cubicBezTo>
                    <a:lnTo>
                      <a:pt x="77" y="26"/>
                    </a:lnTo>
                    <a:cubicBezTo>
                      <a:pt x="77" y="15"/>
                      <a:pt x="71" y="9"/>
                      <a:pt x="64" y="3"/>
                    </a:cubicBezTo>
                    <a:cubicBezTo>
                      <a:pt x="61" y="2"/>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2"/>
              <p:cNvSpPr/>
              <p:nvPr/>
            </p:nvSpPr>
            <p:spPr>
              <a:xfrm>
                <a:off x="5647851" y="2254404"/>
                <a:ext cx="15342" cy="26352"/>
              </a:xfrm>
              <a:custGeom>
                <a:avLst/>
                <a:gdLst/>
                <a:ahLst/>
                <a:cxnLst/>
                <a:rect l="l" t="t" r="r" b="b"/>
                <a:pathLst>
                  <a:path w="85" h="146" extrusionOk="0">
                    <a:moveTo>
                      <a:pt x="61" y="1"/>
                    </a:moveTo>
                    <a:cubicBezTo>
                      <a:pt x="55" y="1"/>
                      <a:pt x="47" y="6"/>
                      <a:pt x="42" y="14"/>
                    </a:cubicBezTo>
                    <a:lnTo>
                      <a:pt x="6" y="122"/>
                    </a:lnTo>
                    <a:cubicBezTo>
                      <a:pt x="1" y="134"/>
                      <a:pt x="6" y="146"/>
                      <a:pt x="13" y="146"/>
                    </a:cubicBezTo>
                    <a:lnTo>
                      <a:pt x="19" y="146"/>
                    </a:lnTo>
                    <a:cubicBezTo>
                      <a:pt x="31" y="146"/>
                      <a:pt x="36" y="146"/>
                      <a:pt x="36" y="134"/>
                    </a:cubicBezTo>
                    <a:lnTo>
                      <a:pt x="78" y="27"/>
                    </a:lnTo>
                    <a:cubicBezTo>
                      <a:pt x="85" y="14"/>
                      <a:pt x="78" y="3"/>
                      <a:pt x="66" y="3"/>
                    </a:cubicBezTo>
                    <a:cubicBezTo>
                      <a:pt x="65" y="1"/>
                      <a:pt x="63"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2"/>
              <p:cNvSpPr/>
              <p:nvPr/>
            </p:nvSpPr>
            <p:spPr>
              <a:xfrm>
                <a:off x="5590817" y="2511783"/>
                <a:ext cx="40249" cy="6678"/>
              </a:xfrm>
              <a:custGeom>
                <a:avLst/>
                <a:gdLst/>
                <a:ahLst/>
                <a:cxnLst/>
                <a:rect l="l" t="t" r="r" b="b"/>
                <a:pathLst>
                  <a:path w="223" h="37" extrusionOk="0">
                    <a:moveTo>
                      <a:pt x="19" y="1"/>
                    </a:moveTo>
                    <a:cubicBezTo>
                      <a:pt x="8" y="1"/>
                      <a:pt x="1" y="6"/>
                      <a:pt x="1" y="18"/>
                    </a:cubicBezTo>
                    <a:cubicBezTo>
                      <a:pt x="1" y="25"/>
                      <a:pt x="8" y="36"/>
                      <a:pt x="19" y="36"/>
                    </a:cubicBezTo>
                    <a:lnTo>
                      <a:pt x="204" y="36"/>
                    </a:lnTo>
                    <a:cubicBezTo>
                      <a:pt x="215" y="36"/>
                      <a:pt x="222" y="25"/>
                      <a:pt x="222" y="18"/>
                    </a:cubicBezTo>
                    <a:cubicBezTo>
                      <a:pt x="222" y="6"/>
                      <a:pt x="215"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2"/>
              <p:cNvSpPr/>
              <p:nvPr/>
            </p:nvSpPr>
            <p:spPr>
              <a:xfrm>
                <a:off x="5590817" y="2523695"/>
                <a:ext cx="40249" cy="6678"/>
              </a:xfrm>
              <a:custGeom>
                <a:avLst/>
                <a:gdLst/>
                <a:ahLst/>
                <a:cxnLst/>
                <a:rect l="l" t="t" r="r" b="b"/>
                <a:pathLst>
                  <a:path w="223" h="37" extrusionOk="0">
                    <a:moveTo>
                      <a:pt x="19" y="0"/>
                    </a:moveTo>
                    <a:cubicBezTo>
                      <a:pt x="8" y="0"/>
                      <a:pt x="1" y="6"/>
                      <a:pt x="1" y="18"/>
                    </a:cubicBezTo>
                    <a:cubicBezTo>
                      <a:pt x="1" y="30"/>
                      <a:pt x="8" y="36"/>
                      <a:pt x="19" y="36"/>
                    </a:cubicBezTo>
                    <a:lnTo>
                      <a:pt x="204" y="36"/>
                    </a:lnTo>
                    <a:cubicBezTo>
                      <a:pt x="215" y="36"/>
                      <a:pt x="222" y="30"/>
                      <a:pt x="222" y="18"/>
                    </a:cubicBezTo>
                    <a:cubicBezTo>
                      <a:pt x="222" y="6"/>
                      <a:pt x="215"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22"/>
            <p:cNvGrpSpPr/>
            <p:nvPr/>
          </p:nvGrpSpPr>
          <p:grpSpPr>
            <a:xfrm>
              <a:off x="839191" y="4603981"/>
              <a:ext cx="503043" cy="485954"/>
              <a:chOff x="3391365" y="1514215"/>
              <a:chExt cx="201427" cy="194568"/>
            </a:xfrm>
          </p:grpSpPr>
          <p:sp>
            <p:nvSpPr>
              <p:cNvPr id="1979" name="Google Shape;1979;p22"/>
              <p:cNvSpPr/>
              <p:nvPr/>
            </p:nvSpPr>
            <p:spPr>
              <a:xfrm>
                <a:off x="3516265" y="1619621"/>
                <a:ext cx="7761" cy="13176"/>
              </a:xfrm>
              <a:custGeom>
                <a:avLst/>
                <a:gdLst/>
                <a:ahLst/>
                <a:cxnLst/>
                <a:rect l="l" t="t" r="r" b="b"/>
                <a:pathLst>
                  <a:path w="43" h="73" extrusionOk="0">
                    <a:moveTo>
                      <a:pt x="6" y="1"/>
                    </a:moveTo>
                    <a:cubicBezTo>
                      <a:pt x="6" y="18"/>
                      <a:pt x="6" y="42"/>
                      <a:pt x="1" y="59"/>
                    </a:cubicBezTo>
                    <a:lnTo>
                      <a:pt x="31" y="72"/>
                    </a:lnTo>
                    <a:cubicBezTo>
                      <a:pt x="36" y="48"/>
                      <a:pt x="42" y="24"/>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2"/>
              <p:cNvSpPr/>
              <p:nvPr/>
            </p:nvSpPr>
            <p:spPr>
              <a:xfrm>
                <a:off x="3467713" y="1576484"/>
                <a:ext cx="13176" cy="7761"/>
              </a:xfrm>
              <a:custGeom>
                <a:avLst/>
                <a:gdLst/>
                <a:ahLst/>
                <a:cxnLst/>
                <a:rect l="l" t="t" r="r" b="b"/>
                <a:pathLst>
                  <a:path w="73" h="43" extrusionOk="0">
                    <a:moveTo>
                      <a:pt x="72" y="1"/>
                    </a:moveTo>
                    <a:cubicBezTo>
                      <a:pt x="49" y="1"/>
                      <a:pt x="25" y="7"/>
                      <a:pt x="1" y="12"/>
                    </a:cubicBezTo>
                    <a:lnTo>
                      <a:pt x="14" y="42"/>
                    </a:lnTo>
                    <a:cubicBezTo>
                      <a:pt x="31" y="37"/>
                      <a:pt x="55" y="37"/>
                      <a:pt x="72" y="37"/>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2"/>
              <p:cNvSpPr/>
              <p:nvPr/>
            </p:nvSpPr>
            <p:spPr>
              <a:xfrm>
                <a:off x="3510850" y="1593811"/>
                <a:ext cx="11010" cy="14078"/>
              </a:xfrm>
              <a:custGeom>
                <a:avLst/>
                <a:gdLst/>
                <a:ahLst/>
                <a:cxnLst/>
                <a:rect l="l" t="t" r="r" b="b"/>
                <a:pathLst>
                  <a:path w="61" h="78" extrusionOk="0">
                    <a:moveTo>
                      <a:pt x="25" y="1"/>
                    </a:moveTo>
                    <a:lnTo>
                      <a:pt x="1" y="24"/>
                    </a:lnTo>
                    <a:cubicBezTo>
                      <a:pt x="12" y="36"/>
                      <a:pt x="25" y="59"/>
                      <a:pt x="31" y="78"/>
                    </a:cubicBezTo>
                    <a:lnTo>
                      <a:pt x="61" y="65"/>
                    </a:lnTo>
                    <a:cubicBezTo>
                      <a:pt x="48" y="42"/>
                      <a:pt x="42" y="24"/>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2"/>
              <p:cNvSpPr/>
              <p:nvPr/>
            </p:nvSpPr>
            <p:spPr>
              <a:xfrm>
                <a:off x="3492620" y="1578650"/>
                <a:ext cx="12995" cy="11010"/>
              </a:xfrm>
              <a:custGeom>
                <a:avLst/>
                <a:gdLst/>
                <a:ahLst/>
                <a:cxnLst/>
                <a:rect l="l" t="t" r="r" b="b"/>
                <a:pathLst>
                  <a:path w="72" h="61" extrusionOk="0">
                    <a:moveTo>
                      <a:pt x="6" y="0"/>
                    </a:moveTo>
                    <a:lnTo>
                      <a:pt x="0" y="30"/>
                    </a:lnTo>
                    <a:cubicBezTo>
                      <a:pt x="19" y="36"/>
                      <a:pt x="36" y="49"/>
                      <a:pt x="54" y="60"/>
                    </a:cubicBezTo>
                    <a:lnTo>
                      <a:pt x="72" y="36"/>
                    </a:lnTo>
                    <a:cubicBezTo>
                      <a:pt x="54" y="19"/>
                      <a:pt x="30" y="6"/>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2"/>
              <p:cNvSpPr/>
              <p:nvPr/>
            </p:nvSpPr>
            <p:spPr>
              <a:xfrm>
                <a:off x="3438834" y="1606806"/>
                <a:ext cx="7761" cy="12995"/>
              </a:xfrm>
              <a:custGeom>
                <a:avLst/>
                <a:gdLst/>
                <a:ahLst/>
                <a:cxnLst/>
                <a:rect l="l" t="t" r="r" b="b"/>
                <a:pathLst>
                  <a:path w="43" h="72" extrusionOk="0">
                    <a:moveTo>
                      <a:pt x="12" y="0"/>
                    </a:moveTo>
                    <a:cubicBezTo>
                      <a:pt x="7" y="17"/>
                      <a:pt x="1" y="47"/>
                      <a:pt x="1" y="72"/>
                    </a:cubicBezTo>
                    <a:lnTo>
                      <a:pt x="31" y="72"/>
                    </a:lnTo>
                    <a:cubicBezTo>
                      <a:pt x="31" y="47"/>
                      <a:pt x="37" y="29"/>
                      <a:pt x="42" y="6"/>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2"/>
              <p:cNvSpPr/>
              <p:nvPr/>
            </p:nvSpPr>
            <p:spPr>
              <a:xfrm>
                <a:off x="3441000" y="1630270"/>
                <a:ext cx="11010" cy="14078"/>
              </a:xfrm>
              <a:custGeom>
                <a:avLst/>
                <a:gdLst/>
                <a:ahLst/>
                <a:cxnLst/>
                <a:rect l="l" t="t" r="r" b="b"/>
                <a:pathLst>
                  <a:path w="61" h="78" extrusionOk="0">
                    <a:moveTo>
                      <a:pt x="30" y="0"/>
                    </a:moveTo>
                    <a:lnTo>
                      <a:pt x="0" y="13"/>
                    </a:lnTo>
                    <a:cubicBezTo>
                      <a:pt x="6" y="36"/>
                      <a:pt x="19" y="55"/>
                      <a:pt x="36" y="77"/>
                    </a:cubicBezTo>
                    <a:lnTo>
                      <a:pt x="60" y="60"/>
                    </a:lnTo>
                    <a:cubicBezTo>
                      <a:pt x="47" y="42"/>
                      <a:pt x="36" y="25"/>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2"/>
              <p:cNvSpPr/>
              <p:nvPr/>
            </p:nvSpPr>
            <p:spPr>
              <a:xfrm>
                <a:off x="3446415" y="1585147"/>
                <a:ext cx="12995" cy="12995"/>
              </a:xfrm>
              <a:custGeom>
                <a:avLst/>
                <a:gdLst/>
                <a:ahLst/>
                <a:cxnLst/>
                <a:rect l="l" t="t" r="r" b="b"/>
                <a:pathLst>
                  <a:path w="72" h="72" extrusionOk="0">
                    <a:moveTo>
                      <a:pt x="53" y="0"/>
                    </a:moveTo>
                    <a:cubicBezTo>
                      <a:pt x="36" y="13"/>
                      <a:pt x="17" y="30"/>
                      <a:pt x="0" y="54"/>
                    </a:cubicBezTo>
                    <a:lnTo>
                      <a:pt x="30" y="72"/>
                    </a:lnTo>
                    <a:cubicBezTo>
                      <a:pt x="42" y="54"/>
                      <a:pt x="53" y="36"/>
                      <a:pt x="72" y="24"/>
                    </a:cubicBez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2"/>
              <p:cNvSpPr/>
              <p:nvPr/>
            </p:nvSpPr>
            <p:spPr>
              <a:xfrm>
                <a:off x="3480708" y="1653914"/>
                <a:ext cx="14078" cy="7761"/>
              </a:xfrm>
              <a:custGeom>
                <a:avLst/>
                <a:gdLst/>
                <a:ahLst/>
                <a:cxnLst/>
                <a:rect l="l" t="t" r="r" b="b"/>
                <a:pathLst>
                  <a:path w="78" h="43" extrusionOk="0">
                    <a:moveTo>
                      <a:pt x="66" y="1"/>
                    </a:moveTo>
                    <a:cubicBezTo>
                      <a:pt x="49" y="6"/>
                      <a:pt x="25" y="12"/>
                      <a:pt x="0" y="12"/>
                    </a:cubicBezTo>
                    <a:lnTo>
                      <a:pt x="0" y="42"/>
                    </a:lnTo>
                    <a:cubicBezTo>
                      <a:pt x="30" y="42"/>
                      <a:pt x="55" y="37"/>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2"/>
              <p:cNvSpPr/>
              <p:nvPr/>
            </p:nvSpPr>
            <p:spPr>
              <a:xfrm>
                <a:off x="3455981" y="1648499"/>
                <a:ext cx="14259" cy="11010"/>
              </a:xfrm>
              <a:custGeom>
                <a:avLst/>
                <a:gdLst/>
                <a:ahLst/>
                <a:cxnLst/>
                <a:rect l="l" t="t" r="r" b="b"/>
                <a:pathLst>
                  <a:path w="79" h="61" extrusionOk="0">
                    <a:moveTo>
                      <a:pt x="19" y="1"/>
                    </a:moveTo>
                    <a:lnTo>
                      <a:pt x="0" y="31"/>
                    </a:lnTo>
                    <a:cubicBezTo>
                      <a:pt x="24" y="42"/>
                      <a:pt x="43" y="55"/>
                      <a:pt x="66" y="61"/>
                    </a:cubicBezTo>
                    <a:lnTo>
                      <a:pt x="79" y="31"/>
                    </a:lnTo>
                    <a:cubicBezTo>
                      <a:pt x="54" y="25"/>
                      <a:pt x="36" y="12"/>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2"/>
              <p:cNvSpPr/>
              <p:nvPr/>
            </p:nvSpPr>
            <p:spPr>
              <a:xfrm>
                <a:off x="3502367" y="1641099"/>
                <a:ext cx="12995" cy="12093"/>
              </a:xfrm>
              <a:custGeom>
                <a:avLst/>
                <a:gdLst/>
                <a:ahLst/>
                <a:cxnLst/>
                <a:rect l="l" t="t" r="r" b="b"/>
                <a:pathLst>
                  <a:path w="72" h="67" extrusionOk="0">
                    <a:moveTo>
                      <a:pt x="48" y="0"/>
                    </a:moveTo>
                    <a:cubicBezTo>
                      <a:pt x="36" y="17"/>
                      <a:pt x="18" y="30"/>
                      <a:pt x="0" y="42"/>
                    </a:cubicBezTo>
                    <a:lnTo>
                      <a:pt x="18" y="66"/>
                    </a:lnTo>
                    <a:cubicBezTo>
                      <a:pt x="42" y="53"/>
                      <a:pt x="59" y="36"/>
                      <a:pt x="72" y="17"/>
                    </a:cubicBez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2"/>
              <p:cNvSpPr/>
              <p:nvPr/>
            </p:nvSpPr>
            <p:spPr>
              <a:xfrm>
                <a:off x="3412122" y="1644168"/>
                <a:ext cx="10649" cy="14439"/>
              </a:xfrm>
              <a:custGeom>
                <a:avLst/>
                <a:gdLst/>
                <a:ahLst/>
                <a:cxnLst/>
                <a:rect l="l" t="t" r="r" b="b"/>
                <a:pathLst>
                  <a:path w="59" h="80" extrusionOk="0">
                    <a:moveTo>
                      <a:pt x="29" y="0"/>
                    </a:moveTo>
                    <a:lnTo>
                      <a:pt x="0" y="13"/>
                    </a:lnTo>
                    <a:cubicBezTo>
                      <a:pt x="12" y="36"/>
                      <a:pt x="23" y="55"/>
                      <a:pt x="36" y="79"/>
                    </a:cubicBezTo>
                    <a:lnTo>
                      <a:pt x="59" y="60"/>
                    </a:lnTo>
                    <a:cubicBezTo>
                      <a:pt x="47" y="43"/>
                      <a:pt x="42" y="1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2"/>
              <p:cNvSpPr/>
              <p:nvPr/>
            </p:nvSpPr>
            <p:spPr>
              <a:xfrm>
                <a:off x="3407610" y="1619621"/>
                <a:ext cx="6678" cy="13176"/>
              </a:xfrm>
              <a:custGeom>
                <a:avLst/>
                <a:gdLst/>
                <a:ahLst/>
                <a:cxnLst/>
                <a:rect l="l" t="t" r="r" b="b"/>
                <a:pathLst>
                  <a:path w="37" h="73" extrusionOk="0">
                    <a:moveTo>
                      <a:pt x="1" y="1"/>
                    </a:moveTo>
                    <a:cubicBezTo>
                      <a:pt x="1" y="24"/>
                      <a:pt x="1" y="48"/>
                      <a:pt x="7" y="72"/>
                    </a:cubicBezTo>
                    <a:lnTo>
                      <a:pt x="37" y="65"/>
                    </a:lnTo>
                    <a:cubicBezTo>
                      <a:pt x="31" y="48"/>
                      <a:pt x="31" y="24"/>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2"/>
              <p:cNvSpPr/>
              <p:nvPr/>
            </p:nvSpPr>
            <p:spPr>
              <a:xfrm>
                <a:off x="3408692" y="1592547"/>
                <a:ext cx="8664" cy="14439"/>
              </a:xfrm>
              <a:custGeom>
                <a:avLst/>
                <a:gdLst/>
                <a:ahLst/>
                <a:cxnLst/>
                <a:rect l="l" t="t" r="r" b="b"/>
                <a:pathLst>
                  <a:path w="48" h="80" extrusionOk="0">
                    <a:moveTo>
                      <a:pt x="19" y="1"/>
                    </a:moveTo>
                    <a:cubicBezTo>
                      <a:pt x="12" y="25"/>
                      <a:pt x="6" y="49"/>
                      <a:pt x="1" y="72"/>
                    </a:cubicBezTo>
                    <a:lnTo>
                      <a:pt x="31" y="79"/>
                    </a:lnTo>
                    <a:cubicBezTo>
                      <a:pt x="36" y="55"/>
                      <a:pt x="42" y="31"/>
                      <a:pt x="48" y="13"/>
                    </a:cubicBez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2"/>
              <p:cNvSpPr/>
              <p:nvPr/>
            </p:nvSpPr>
            <p:spPr>
              <a:xfrm>
                <a:off x="3418439" y="1570167"/>
                <a:ext cx="11912" cy="12995"/>
              </a:xfrm>
              <a:custGeom>
                <a:avLst/>
                <a:gdLst/>
                <a:ahLst/>
                <a:cxnLst/>
                <a:rect l="l" t="t" r="r" b="b"/>
                <a:pathLst>
                  <a:path w="66" h="72" extrusionOk="0">
                    <a:moveTo>
                      <a:pt x="42" y="0"/>
                    </a:moveTo>
                    <a:cubicBezTo>
                      <a:pt x="29" y="17"/>
                      <a:pt x="12" y="36"/>
                      <a:pt x="1" y="60"/>
                    </a:cubicBezTo>
                    <a:lnTo>
                      <a:pt x="24" y="72"/>
                    </a:lnTo>
                    <a:cubicBezTo>
                      <a:pt x="37" y="53"/>
                      <a:pt x="54" y="36"/>
                      <a:pt x="65" y="17"/>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2"/>
              <p:cNvSpPr/>
              <p:nvPr/>
            </p:nvSpPr>
            <p:spPr>
              <a:xfrm>
                <a:off x="3436488" y="1552840"/>
                <a:ext cx="14439" cy="12093"/>
              </a:xfrm>
              <a:custGeom>
                <a:avLst/>
                <a:gdLst/>
                <a:ahLst/>
                <a:cxnLst/>
                <a:rect l="l" t="t" r="r" b="b"/>
                <a:pathLst>
                  <a:path w="80" h="67" extrusionOk="0">
                    <a:moveTo>
                      <a:pt x="67" y="0"/>
                    </a:moveTo>
                    <a:cubicBezTo>
                      <a:pt x="44" y="13"/>
                      <a:pt x="20" y="25"/>
                      <a:pt x="1" y="42"/>
                    </a:cubicBezTo>
                    <a:lnTo>
                      <a:pt x="20" y="66"/>
                    </a:lnTo>
                    <a:cubicBezTo>
                      <a:pt x="37" y="55"/>
                      <a:pt x="55" y="42"/>
                      <a:pt x="80" y="30"/>
                    </a:cubicBez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2"/>
              <p:cNvSpPr/>
              <p:nvPr/>
            </p:nvSpPr>
            <p:spPr>
              <a:xfrm>
                <a:off x="3510850" y="1552840"/>
                <a:ext cx="15161" cy="12093"/>
              </a:xfrm>
              <a:custGeom>
                <a:avLst/>
                <a:gdLst/>
                <a:ahLst/>
                <a:cxnLst/>
                <a:rect l="l" t="t" r="r" b="b"/>
                <a:pathLst>
                  <a:path w="84" h="67" extrusionOk="0">
                    <a:moveTo>
                      <a:pt x="18" y="0"/>
                    </a:moveTo>
                    <a:lnTo>
                      <a:pt x="1" y="30"/>
                    </a:lnTo>
                    <a:cubicBezTo>
                      <a:pt x="25" y="36"/>
                      <a:pt x="42" y="55"/>
                      <a:pt x="61" y="66"/>
                    </a:cubicBezTo>
                    <a:lnTo>
                      <a:pt x="84" y="42"/>
                    </a:lnTo>
                    <a:cubicBezTo>
                      <a:pt x="61" y="25"/>
                      <a:pt x="42" y="13"/>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2"/>
              <p:cNvSpPr/>
              <p:nvPr/>
            </p:nvSpPr>
            <p:spPr>
              <a:xfrm>
                <a:off x="3487206" y="1545259"/>
                <a:ext cx="14078" cy="8844"/>
              </a:xfrm>
              <a:custGeom>
                <a:avLst/>
                <a:gdLst/>
                <a:ahLst/>
                <a:cxnLst/>
                <a:rect l="l" t="t" r="r" b="b"/>
                <a:pathLst>
                  <a:path w="78" h="49" extrusionOk="0">
                    <a:moveTo>
                      <a:pt x="0" y="1"/>
                    </a:moveTo>
                    <a:lnTo>
                      <a:pt x="0" y="31"/>
                    </a:lnTo>
                    <a:cubicBezTo>
                      <a:pt x="24" y="37"/>
                      <a:pt x="49" y="37"/>
                      <a:pt x="72" y="48"/>
                    </a:cubicBezTo>
                    <a:lnTo>
                      <a:pt x="77" y="20"/>
                    </a:lnTo>
                    <a:cubicBezTo>
                      <a:pt x="54" y="7"/>
                      <a:pt x="30" y="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2"/>
              <p:cNvSpPr/>
              <p:nvPr/>
            </p:nvSpPr>
            <p:spPr>
              <a:xfrm>
                <a:off x="3460313" y="1545259"/>
                <a:ext cx="14078" cy="8844"/>
              </a:xfrm>
              <a:custGeom>
                <a:avLst/>
                <a:gdLst/>
                <a:ahLst/>
                <a:cxnLst/>
                <a:rect l="l" t="t" r="r" b="b"/>
                <a:pathLst>
                  <a:path w="78" h="49" extrusionOk="0">
                    <a:moveTo>
                      <a:pt x="78" y="1"/>
                    </a:moveTo>
                    <a:cubicBezTo>
                      <a:pt x="55" y="7"/>
                      <a:pt x="25" y="7"/>
                      <a:pt x="0" y="20"/>
                    </a:cubicBezTo>
                    <a:lnTo>
                      <a:pt x="12" y="48"/>
                    </a:lnTo>
                    <a:cubicBezTo>
                      <a:pt x="36" y="42"/>
                      <a:pt x="55" y="37"/>
                      <a:pt x="78" y="31"/>
                    </a:cubicBez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2"/>
              <p:cNvSpPr/>
              <p:nvPr/>
            </p:nvSpPr>
            <p:spPr>
              <a:xfrm>
                <a:off x="3548572" y="1618358"/>
                <a:ext cx="6678" cy="14439"/>
              </a:xfrm>
              <a:custGeom>
                <a:avLst/>
                <a:gdLst/>
                <a:ahLst/>
                <a:cxnLst/>
                <a:rect l="l" t="t" r="r" b="b"/>
                <a:pathLst>
                  <a:path w="37" h="80" extrusionOk="0">
                    <a:moveTo>
                      <a:pt x="36" y="1"/>
                    </a:moveTo>
                    <a:lnTo>
                      <a:pt x="6" y="8"/>
                    </a:lnTo>
                    <a:cubicBezTo>
                      <a:pt x="6" y="31"/>
                      <a:pt x="0" y="49"/>
                      <a:pt x="0" y="72"/>
                    </a:cubicBezTo>
                    <a:lnTo>
                      <a:pt x="30" y="79"/>
                    </a:lnTo>
                    <a:cubicBezTo>
                      <a:pt x="36" y="55"/>
                      <a:pt x="36" y="31"/>
                      <a:pt x="36" y="8"/>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2"/>
              <p:cNvSpPr/>
              <p:nvPr/>
            </p:nvSpPr>
            <p:spPr>
              <a:xfrm>
                <a:off x="3544060" y="1592547"/>
                <a:ext cx="10107" cy="14439"/>
              </a:xfrm>
              <a:custGeom>
                <a:avLst/>
                <a:gdLst/>
                <a:ahLst/>
                <a:cxnLst/>
                <a:rect l="l" t="t" r="r" b="b"/>
                <a:pathLst>
                  <a:path w="56" h="80" extrusionOk="0">
                    <a:moveTo>
                      <a:pt x="31" y="1"/>
                    </a:moveTo>
                    <a:lnTo>
                      <a:pt x="1" y="8"/>
                    </a:lnTo>
                    <a:cubicBezTo>
                      <a:pt x="12" y="31"/>
                      <a:pt x="20" y="55"/>
                      <a:pt x="25" y="79"/>
                    </a:cubicBezTo>
                    <a:lnTo>
                      <a:pt x="55" y="72"/>
                    </a:lnTo>
                    <a:cubicBezTo>
                      <a:pt x="48" y="49"/>
                      <a:pt x="42" y="25"/>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2"/>
              <p:cNvSpPr/>
              <p:nvPr/>
            </p:nvSpPr>
            <p:spPr>
              <a:xfrm>
                <a:off x="3538645" y="1644168"/>
                <a:ext cx="11010" cy="14439"/>
              </a:xfrm>
              <a:custGeom>
                <a:avLst/>
                <a:gdLst/>
                <a:ahLst/>
                <a:cxnLst/>
                <a:rect l="l" t="t" r="r" b="b"/>
                <a:pathLst>
                  <a:path w="61" h="80" extrusionOk="0">
                    <a:moveTo>
                      <a:pt x="37" y="0"/>
                    </a:moveTo>
                    <a:cubicBezTo>
                      <a:pt x="25" y="19"/>
                      <a:pt x="14" y="43"/>
                      <a:pt x="1" y="60"/>
                    </a:cubicBezTo>
                    <a:lnTo>
                      <a:pt x="31" y="79"/>
                    </a:lnTo>
                    <a:cubicBezTo>
                      <a:pt x="42" y="55"/>
                      <a:pt x="55" y="30"/>
                      <a:pt x="61" y="8"/>
                    </a:cubicBezTo>
                    <a:lnTo>
                      <a:pt x="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2"/>
              <p:cNvSpPr/>
              <p:nvPr/>
            </p:nvSpPr>
            <p:spPr>
              <a:xfrm>
                <a:off x="3531245" y="1569084"/>
                <a:ext cx="12995" cy="14078"/>
              </a:xfrm>
              <a:custGeom>
                <a:avLst/>
                <a:gdLst/>
                <a:ahLst/>
                <a:cxnLst/>
                <a:rect l="l" t="t" r="r" b="b"/>
                <a:pathLst>
                  <a:path w="72" h="78" extrusionOk="0">
                    <a:moveTo>
                      <a:pt x="25" y="0"/>
                    </a:moveTo>
                    <a:lnTo>
                      <a:pt x="1" y="23"/>
                    </a:lnTo>
                    <a:cubicBezTo>
                      <a:pt x="19" y="42"/>
                      <a:pt x="31" y="59"/>
                      <a:pt x="42" y="78"/>
                    </a:cubicBezTo>
                    <a:lnTo>
                      <a:pt x="72" y="59"/>
                    </a:lnTo>
                    <a:cubicBezTo>
                      <a:pt x="55" y="42"/>
                      <a:pt x="42" y="18"/>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2"/>
              <p:cNvSpPr/>
              <p:nvPr/>
            </p:nvSpPr>
            <p:spPr>
              <a:xfrm>
                <a:off x="3448400" y="1680807"/>
                <a:ext cx="14078" cy="9927"/>
              </a:xfrm>
              <a:custGeom>
                <a:avLst/>
                <a:gdLst/>
                <a:ahLst/>
                <a:cxnLst/>
                <a:rect l="l" t="t" r="r" b="b"/>
                <a:pathLst>
                  <a:path w="78" h="55" extrusionOk="0">
                    <a:moveTo>
                      <a:pt x="14" y="0"/>
                    </a:moveTo>
                    <a:lnTo>
                      <a:pt x="1" y="25"/>
                    </a:lnTo>
                    <a:cubicBezTo>
                      <a:pt x="25" y="36"/>
                      <a:pt x="49" y="48"/>
                      <a:pt x="72" y="55"/>
                    </a:cubicBezTo>
                    <a:lnTo>
                      <a:pt x="78" y="25"/>
                    </a:lnTo>
                    <a:cubicBezTo>
                      <a:pt x="55" y="19"/>
                      <a:pt x="36" y="6"/>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2"/>
              <p:cNvSpPr/>
              <p:nvPr/>
            </p:nvSpPr>
            <p:spPr>
              <a:xfrm>
                <a:off x="3522762" y="1664743"/>
                <a:ext cx="12995" cy="13176"/>
              </a:xfrm>
              <a:custGeom>
                <a:avLst/>
                <a:gdLst/>
                <a:ahLst/>
                <a:cxnLst/>
                <a:rect l="l" t="t" r="r" b="b"/>
                <a:pathLst>
                  <a:path w="72" h="73" extrusionOk="0">
                    <a:moveTo>
                      <a:pt x="48" y="1"/>
                    </a:moveTo>
                    <a:cubicBezTo>
                      <a:pt x="36" y="18"/>
                      <a:pt x="18" y="37"/>
                      <a:pt x="0" y="48"/>
                    </a:cubicBezTo>
                    <a:lnTo>
                      <a:pt x="18" y="72"/>
                    </a:lnTo>
                    <a:cubicBezTo>
                      <a:pt x="36" y="59"/>
                      <a:pt x="53" y="42"/>
                      <a:pt x="72" y="24"/>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2"/>
              <p:cNvSpPr/>
              <p:nvPr/>
            </p:nvSpPr>
            <p:spPr>
              <a:xfrm>
                <a:off x="3427102" y="1665826"/>
                <a:ext cx="12995" cy="12995"/>
              </a:xfrm>
              <a:custGeom>
                <a:avLst/>
                <a:gdLst/>
                <a:ahLst/>
                <a:cxnLst/>
                <a:rect l="l" t="t" r="r" b="b"/>
                <a:pathLst>
                  <a:path w="72" h="72" extrusionOk="0">
                    <a:moveTo>
                      <a:pt x="24" y="1"/>
                    </a:moveTo>
                    <a:lnTo>
                      <a:pt x="0" y="18"/>
                    </a:lnTo>
                    <a:lnTo>
                      <a:pt x="53" y="72"/>
                    </a:lnTo>
                    <a:lnTo>
                      <a:pt x="72" y="42"/>
                    </a:lnTo>
                    <a:cubicBezTo>
                      <a:pt x="53" y="31"/>
                      <a:pt x="36" y="12"/>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2"/>
              <p:cNvSpPr/>
              <p:nvPr/>
            </p:nvSpPr>
            <p:spPr>
              <a:xfrm>
                <a:off x="3474210" y="1687305"/>
                <a:ext cx="14078" cy="5595"/>
              </a:xfrm>
              <a:custGeom>
                <a:avLst/>
                <a:gdLst/>
                <a:ahLst/>
                <a:cxnLst/>
                <a:rect l="l" t="t" r="r" b="b"/>
                <a:pathLst>
                  <a:path w="78" h="31" extrusionOk="0">
                    <a:moveTo>
                      <a:pt x="6" y="0"/>
                    </a:moveTo>
                    <a:lnTo>
                      <a:pt x="1" y="30"/>
                    </a:lnTo>
                    <a:lnTo>
                      <a:pt x="78"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2"/>
              <p:cNvSpPr/>
              <p:nvPr/>
            </p:nvSpPr>
            <p:spPr>
              <a:xfrm>
                <a:off x="3500020" y="1679724"/>
                <a:ext cx="14078" cy="11010"/>
              </a:xfrm>
              <a:custGeom>
                <a:avLst/>
                <a:gdLst/>
                <a:ahLst/>
                <a:cxnLst/>
                <a:rect l="l" t="t" r="r" b="b"/>
                <a:pathLst>
                  <a:path w="78" h="61" extrusionOk="0">
                    <a:moveTo>
                      <a:pt x="66" y="1"/>
                    </a:moveTo>
                    <a:cubicBezTo>
                      <a:pt x="42" y="12"/>
                      <a:pt x="25" y="25"/>
                      <a:pt x="1" y="31"/>
                    </a:cubicBezTo>
                    <a:lnTo>
                      <a:pt x="6" y="61"/>
                    </a:lnTo>
                    <a:cubicBezTo>
                      <a:pt x="31" y="54"/>
                      <a:pt x="55" y="42"/>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2"/>
              <p:cNvSpPr/>
              <p:nvPr/>
            </p:nvSpPr>
            <p:spPr>
              <a:xfrm>
                <a:off x="3391365" y="1514215"/>
                <a:ext cx="201427" cy="194568"/>
              </a:xfrm>
              <a:custGeom>
                <a:avLst/>
                <a:gdLst/>
                <a:ahLst/>
                <a:cxnLst/>
                <a:rect l="l" t="t" r="r" b="b"/>
                <a:pathLst>
                  <a:path w="1116" h="1078" extrusionOk="0">
                    <a:moveTo>
                      <a:pt x="1044" y="90"/>
                    </a:moveTo>
                    <a:lnTo>
                      <a:pt x="1037" y="102"/>
                    </a:lnTo>
                    <a:lnTo>
                      <a:pt x="1001" y="102"/>
                    </a:lnTo>
                    <a:lnTo>
                      <a:pt x="1009" y="90"/>
                    </a:lnTo>
                    <a:close/>
                    <a:moveTo>
                      <a:pt x="948" y="77"/>
                    </a:moveTo>
                    <a:lnTo>
                      <a:pt x="948" y="107"/>
                    </a:lnTo>
                    <a:lnTo>
                      <a:pt x="943" y="113"/>
                    </a:lnTo>
                    <a:lnTo>
                      <a:pt x="943" y="84"/>
                    </a:lnTo>
                    <a:lnTo>
                      <a:pt x="948" y="77"/>
                    </a:lnTo>
                    <a:close/>
                    <a:moveTo>
                      <a:pt x="501" y="555"/>
                    </a:moveTo>
                    <a:lnTo>
                      <a:pt x="490" y="572"/>
                    </a:lnTo>
                    <a:lnTo>
                      <a:pt x="508" y="596"/>
                    </a:lnTo>
                    <a:lnTo>
                      <a:pt x="525" y="578"/>
                    </a:lnTo>
                    <a:lnTo>
                      <a:pt x="525" y="585"/>
                    </a:lnTo>
                    <a:cubicBezTo>
                      <a:pt x="525" y="596"/>
                      <a:pt x="514" y="608"/>
                      <a:pt x="495" y="608"/>
                    </a:cubicBezTo>
                    <a:cubicBezTo>
                      <a:pt x="484" y="608"/>
                      <a:pt x="472" y="596"/>
                      <a:pt x="472" y="585"/>
                    </a:cubicBezTo>
                    <a:cubicBezTo>
                      <a:pt x="472" y="566"/>
                      <a:pt x="484" y="555"/>
                      <a:pt x="495" y="555"/>
                    </a:cubicBezTo>
                    <a:close/>
                    <a:moveTo>
                      <a:pt x="495" y="465"/>
                    </a:moveTo>
                    <a:cubicBezTo>
                      <a:pt x="525" y="465"/>
                      <a:pt x="550" y="477"/>
                      <a:pt x="567" y="489"/>
                    </a:cubicBezTo>
                    <a:lnTo>
                      <a:pt x="525" y="530"/>
                    </a:lnTo>
                    <a:cubicBezTo>
                      <a:pt x="520" y="525"/>
                      <a:pt x="508" y="525"/>
                      <a:pt x="495" y="525"/>
                    </a:cubicBezTo>
                    <a:cubicBezTo>
                      <a:pt x="465" y="525"/>
                      <a:pt x="437" y="549"/>
                      <a:pt x="437" y="585"/>
                    </a:cubicBezTo>
                    <a:cubicBezTo>
                      <a:pt x="437" y="613"/>
                      <a:pt x="465" y="643"/>
                      <a:pt x="495" y="643"/>
                    </a:cubicBezTo>
                    <a:cubicBezTo>
                      <a:pt x="531" y="643"/>
                      <a:pt x="555" y="613"/>
                      <a:pt x="555" y="585"/>
                    </a:cubicBezTo>
                    <a:cubicBezTo>
                      <a:pt x="555" y="572"/>
                      <a:pt x="555" y="560"/>
                      <a:pt x="550" y="555"/>
                    </a:cubicBezTo>
                    <a:lnTo>
                      <a:pt x="591" y="513"/>
                    </a:lnTo>
                    <a:cubicBezTo>
                      <a:pt x="603" y="530"/>
                      <a:pt x="615" y="555"/>
                      <a:pt x="615" y="585"/>
                    </a:cubicBezTo>
                    <a:cubicBezTo>
                      <a:pt x="615" y="643"/>
                      <a:pt x="561" y="698"/>
                      <a:pt x="495" y="698"/>
                    </a:cubicBezTo>
                    <a:cubicBezTo>
                      <a:pt x="437" y="698"/>
                      <a:pt x="382" y="643"/>
                      <a:pt x="382" y="585"/>
                    </a:cubicBezTo>
                    <a:cubicBezTo>
                      <a:pt x="382" y="519"/>
                      <a:pt x="437" y="465"/>
                      <a:pt x="495" y="465"/>
                    </a:cubicBezTo>
                    <a:close/>
                    <a:moveTo>
                      <a:pt x="495" y="292"/>
                    </a:moveTo>
                    <a:cubicBezTo>
                      <a:pt x="573" y="292"/>
                      <a:pt x="638" y="322"/>
                      <a:pt x="693" y="363"/>
                    </a:cubicBezTo>
                    <a:lnTo>
                      <a:pt x="591" y="470"/>
                    </a:lnTo>
                    <a:cubicBezTo>
                      <a:pt x="567" y="447"/>
                      <a:pt x="531" y="435"/>
                      <a:pt x="495" y="435"/>
                    </a:cubicBezTo>
                    <a:cubicBezTo>
                      <a:pt x="418" y="435"/>
                      <a:pt x="352" y="500"/>
                      <a:pt x="352" y="585"/>
                    </a:cubicBezTo>
                    <a:cubicBezTo>
                      <a:pt x="352" y="662"/>
                      <a:pt x="418" y="728"/>
                      <a:pt x="495" y="728"/>
                    </a:cubicBezTo>
                    <a:cubicBezTo>
                      <a:pt x="580" y="728"/>
                      <a:pt x="644" y="662"/>
                      <a:pt x="644" y="585"/>
                    </a:cubicBezTo>
                    <a:cubicBezTo>
                      <a:pt x="644" y="549"/>
                      <a:pt x="633" y="513"/>
                      <a:pt x="615" y="489"/>
                    </a:cubicBezTo>
                    <a:lnTo>
                      <a:pt x="715" y="387"/>
                    </a:lnTo>
                    <a:cubicBezTo>
                      <a:pt x="758" y="442"/>
                      <a:pt x="787" y="506"/>
                      <a:pt x="787" y="585"/>
                    </a:cubicBezTo>
                    <a:cubicBezTo>
                      <a:pt x="787" y="745"/>
                      <a:pt x="657" y="871"/>
                      <a:pt x="495" y="871"/>
                    </a:cubicBezTo>
                    <a:cubicBezTo>
                      <a:pt x="335" y="871"/>
                      <a:pt x="209" y="745"/>
                      <a:pt x="209" y="585"/>
                    </a:cubicBezTo>
                    <a:cubicBezTo>
                      <a:pt x="209" y="423"/>
                      <a:pt x="335" y="292"/>
                      <a:pt x="495" y="292"/>
                    </a:cubicBezTo>
                    <a:close/>
                    <a:moveTo>
                      <a:pt x="495" y="113"/>
                    </a:moveTo>
                    <a:cubicBezTo>
                      <a:pt x="621" y="113"/>
                      <a:pt x="734" y="167"/>
                      <a:pt x="817" y="244"/>
                    </a:cubicBezTo>
                    <a:lnTo>
                      <a:pt x="715" y="346"/>
                    </a:lnTo>
                    <a:cubicBezTo>
                      <a:pt x="657" y="292"/>
                      <a:pt x="580" y="263"/>
                      <a:pt x="495" y="263"/>
                    </a:cubicBezTo>
                    <a:cubicBezTo>
                      <a:pt x="322" y="263"/>
                      <a:pt x="174" y="406"/>
                      <a:pt x="174" y="585"/>
                    </a:cubicBezTo>
                    <a:cubicBezTo>
                      <a:pt x="174" y="756"/>
                      <a:pt x="322" y="906"/>
                      <a:pt x="495" y="906"/>
                    </a:cubicBezTo>
                    <a:cubicBezTo>
                      <a:pt x="674" y="906"/>
                      <a:pt x="817" y="756"/>
                      <a:pt x="817" y="585"/>
                    </a:cubicBezTo>
                    <a:cubicBezTo>
                      <a:pt x="817" y="500"/>
                      <a:pt x="787" y="423"/>
                      <a:pt x="734" y="363"/>
                    </a:cubicBezTo>
                    <a:lnTo>
                      <a:pt x="836" y="263"/>
                    </a:lnTo>
                    <a:cubicBezTo>
                      <a:pt x="913" y="346"/>
                      <a:pt x="966" y="459"/>
                      <a:pt x="966" y="585"/>
                    </a:cubicBezTo>
                    <a:cubicBezTo>
                      <a:pt x="966" y="841"/>
                      <a:pt x="751" y="1049"/>
                      <a:pt x="495" y="1049"/>
                    </a:cubicBezTo>
                    <a:cubicBezTo>
                      <a:pt x="239" y="1049"/>
                      <a:pt x="31" y="841"/>
                      <a:pt x="31" y="585"/>
                    </a:cubicBezTo>
                    <a:cubicBezTo>
                      <a:pt x="31" y="327"/>
                      <a:pt x="239" y="113"/>
                      <a:pt x="495" y="113"/>
                    </a:cubicBezTo>
                    <a:close/>
                    <a:moveTo>
                      <a:pt x="979" y="0"/>
                    </a:moveTo>
                    <a:lnTo>
                      <a:pt x="913" y="71"/>
                    </a:lnTo>
                    <a:lnTo>
                      <a:pt x="913" y="149"/>
                    </a:lnTo>
                    <a:lnTo>
                      <a:pt x="836" y="220"/>
                    </a:lnTo>
                    <a:cubicBezTo>
                      <a:pt x="746" y="137"/>
                      <a:pt x="627" y="84"/>
                      <a:pt x="495" y="84"/>
                    </a:cubicBezTo>
                    <a:cubicBezTo>
                      <a:pt x="222" y="84"/>
                      <a:pt x="1" y="310"/>
                      <a:pt x="1" y="585"/>
                    </a:cubicBezTo>
                    <a:cubicBezTo>
                      <a:pt x="1" y="720"/>
                      <a:pt x="55" y="846"/>
                      <a:pt x="151" y="935"/>
                    </a:cubicBezTo>
                    <a:lnTo>
                      <a:pt x="151" y="1061"/>
                    </a:lnTo>
                    <a:lnTo>
                      <a:pt x="179" y="1061"/>
                    </a:lnTo>
                    <a:lnTo>
                      <a:pt x="179" y="959"/>
                    </a:lnTo>
                    <a:cubicBezTo>
                      <a:pt x="264" y="1036"/>
                      <a:pt x="377" y="1078"/>
                      <a:pt x="495" y="1078"/>
                    </a:cubicBezTo>
                    <a:cubicBezTo>
                      <a:pt x="621" y="1078"/>
                      <a:pt x="728" y="1036"/>
                      <a:pt x="817" y="959"/>
                    </a:cubicBezTo>
                    <a:lnTo>
                      <a:pt x="817" y="1061"/>
                    </a:lnTo>
                    <a:lnTo>
                      <a:pt x="847" y="1061"/>
                    </a:lnTo>
                    <a:lnTo>
                      <a:pt x="847" y="935"/>
                    </a:lnTo>
                    <a:cubicBezTo>
                      <a:pt x="937" y="846"/>
                      <a:pt x="996" y="720"/>
                      <a:pt x="996" y="585"/>
                    </a:cubicBezTo>
                    <a:cubicBezTo>
                      <a:pt x="996" y="453"/>
                      <a:pt x="943" y="335"/>
                      <a:pt x="858" y="244"/>
                    </a:cubicBezTo>
                    <a:lnTo>
                      <a:pt x="930" y="167"/>
                    </a:lnTo>
                    <a:lnTo>
                      <a:pt x="1001" y="167"/>
                    </a:lnTo>
                    <a:lnTo>
                      <a:pt x="1001" y="137"/>
                    </a:lnTo>
                    <a:lnTo>
                      <a:pt x="966" y="137"/>
                    </a:lnTo>
                    <a:lnTo>
                      <a:pt x="973" y="132"/>
                    </a:lnTo>
                    <a:lnTo>
                      <a:pt x="1050" y="132"/>
                    </a:lnTo>
                    <a:lnTo>
                      <a:pt x="1116" y="60"/>
                    </a:lnTo>
                    <a:lnTo>
                      <a:pt x="1020" y="60"/>
                    </a:lnTo>
                    <a:lnTo>
                      <a:pt x="1020" y="0"/>
                    </a:lnTo>
                    <a:lnTo>
                      <a:pt x="990" y="0"/>
                    </a:lnTo>
                    <a:lnTo>
                      <a:pt x="990" y="71"/>
                    </a:lnTo>
                    <a:lnTo>
                      <a:pt x="979" y="77"/>
                    </a:lnTo>
                    <a:lnTo>
                      <a:pt x="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7" name="Google Shape;2007;p22"/>
            <p:cNvSpPr/>
            <p:nvPr/>
          </p:nvSpPr>
          <p:spPr>
            <a:xfrm rot="-5400000">
              <a:off x="7477524" y="226868"/>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22"/>
          <p:cNvGrpSpPr/>
          <p:nvPr/>
        </p:nvGrpSpPr>
        <p:grpSpPr>
          <a:xfrm>
            <a:off x="171886" y="331137"/>
            <a:ext cx="8561739" cy="4660088"/>
            <a:chOff x="171886" y="331137"/>
            <a:chExt cx="8561739" cy="4660088"/>
          </a:xfrm>
        </p:grpSpPr>
        <p:grpSp>
          <p:nvGrpSpPr>
            <p:cNvPr id="2009" name="Google Shape;2009;p22"/>
            <p:cNvGrpSpPr/>
            <p:nvPr/>
          </p:nvGrpSpPr>
          <p:grpSpPr>
            <a:xfrm>
              <a:off x="171886" y="4865210"/>
              <a:ext cx="423708" cy="85699"/>
              <a:chOff x="2023432" y="4251819"/>
              <a:chExt cx="335584" cy="67864"/>
            </a:xfrm>
          </p:grpSpPr>
          <p:sp>
            <p:nvSpPr>
              <p:cNvPr id="2010" name="Google Shape;2010;p22"/>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2"/>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2"/>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22"/>
            <p:cNvGrpSpPr/>
            <p:nvPr/>
          </p:nvGrpSpPr>
          <p:grpSpPr>
            <a:xfrm>
              <a:off x="7894486" y="331137"/>
              <a:ext cx="104858" cy="105082"/>
              <a:chOff x="2089506" y="3065185"/>
              <a:chExt cx="467700" cy="468909"/>
            </a:xfrm>
          </p:grpSpPr>
          <p:sp>
            <p:nvSpPr>
              <p:cNvPr id="2014" name="Google Shape;2014;p22"/>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2"/>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6" name="Google Shape;2016;p22"/>
            <p:cNvSpPr/>
            <p:nvPr/>
          </p:nvSpPr>
          <p:spPr>
            <a:xfrm>
              <a:off x="8568925" y="1205387"/>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2"/>
            <p:cNvSpPr/>
            <p:nvPr/>
          </p:nvSpPr>
          <p:spPr>
            <a:xfrm>
              <a:off x="1468100" y="4824900"/>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22"/>
            <p:cNvGrpSpPr/>
            <p:nvPr/>
          </p:nvGrpSpPr>
          <p:grpSpPr>
            <a:xfrm>
              <a:off x="595611" y="4302087"/>
              <a:ext cx="104858" cy="105082"/>
              <a:chOff x="2089506" y="3065185"/>
              <a:chExt cx="467700" cy="468909"/>
            </a:xfrm>
          </p:grpSpPr>
          <p:sp>
            <p:nvSpPr>
              <p:cNvPr id="2019" name="Google Shape;2019;p22"/>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2"/>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4"/>
        <p:cNvGrpSpPr/>
        <p:nvPr/>
      </p:nvGrpSpPr>
      <p:grpSpPr>
        <a:xfrm>
          <a:off x="0" y="0"/>
          <a:ext cx="0" cy="0"/>
          <a:chOff x="0" y="0"/>
          <a:chExt cx="0" cy="0"/>
        </a:xfrm>
      </p:grpSpPr>
      <p:pic>
        <p:nvPicPr>
          <p:cNvPr id="275" name="Google Shape;275;p5"/>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276" name="Google Shape;276;p5"/>
          <p:cNvGrpSpPr/>
          <p:nvPr/>
        </p:nvGrpSpPr>
        <p:grpSpPr>
          <a:xfrm>
            <a:off x="-704012" y="3551563"/>
            <a:ext cx="10802475" cy="2174238"/>
            <a:chOff x="-704012" y="3551563"/>
            <a:chExt cx="10802475" cy="2174238"/>
          </a:xfrm>
        </p:grpSpPr>
        <p:sp>
          <p:nvSpPr>
            <p:cNvPr id="277" name="Google Shape;277;p5"/>
            <p:cNvSpPr/>
            <p:nvPr/>
          </p:nvSpPr>
          <p:spPr>
            <a:xfrm>
              <a:off x="-419825" y="3897925"/>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 name="Google Shape;278;p5"/>
            <p:cNvSpPr/>
            <p:nvPr/>
          </p:nvSpPr>
          <p:spPr>
            <a:xfrm>
              <a:off x="-704012" y="40581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9" name="Google Shape;279;p5"/>
            <p:cNvSpPr/>
            <p:nvPr/>
          </p:nvSpPr>
          <p:spPr>
            <a:xfrm>
              <a:off x="7891375" y="4659413"/>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 name="Google Shape;280;p5"/>
            <p:cNvSpPr/>
            <p:nvPr/>
          </p:nvSpPr>
          <p:spPr>
            <a:xfrm>
              <a:off x="8430763" y="3551563"/>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81" name="Google Shape;281;p5"/>
          <p:cNvGrpSpPr/>
          <p:nvPr/>
        </p:nvGrpSpPr>
        <p:grpSpPr>
          <a:xfrm>
            <a:off x="61800" y="2646118"/>
            <a:ext cx="9050948" cy="2483202"/>
            <a:chOff x="61800" y="2646118"/>
            <a:chExt cx="9050948" cy="2483202"/>
          </a:xfrm>
        </p:grpSpPr>
        <p:grpSp>
          <p:nvGrpSpPr>
            <p:cNvPr id="282" name="Google Shape;282;p5"/>
            <p:cNvGrpSpPr/>
            <p:nvPr/>
          </p:nvGrpSpPr>
          <p:grpSpPr>
            <a:xfrm>
              <a:off x="8533141" y="4173849"/>
              <a:ext cx="565258" cy="333898"/>
              <a:chOff x="4070910" y="2621521"/>
              <a:chExt cx="331199" cy="195651"/>
            </a:xfrm>
          </p:grpSpPr>
          <p:sp>
            <p:nvSpPr>
              <p:cNvPr id="283" name="Google Shape;283;p5"/>
              <p:cNvSpPr/>
              <p:nvPr/>
            </p:nvSpPr>
            <p:spPr>
              <a:xfrm>
                <a:off x="4086974" y="2621521"/>
                <a:ext cx="299252" cy="175256"/>
              </a:xfrm>
              <a:custGeom>
                <a:avLst/>
                <a:gdLst/>
                <a:ahLst/>
                <a:cxnLst/>
                <a:rect l="l" t="t" r="r" b="b"/>
                <a:pathLst>
                  <a:path w="1658" h="971" extrusionOk="0">
                    <a:moveTo>
                      <a:pt x="1622" y="36"/>
                    </a:moveTo>
                    <a:lnTo>
                      <a:pt x="1622" y="935"/>
                    </a:lnTo>
                    <a:lnTo>
                      <a:pt x="36" y="935"/>
                    </a:lnTo>
                    <a:lnTo>
                      <a:pt x="36" y="36"/>
                    </a:lnTo>
                    <a:close/>
                    <a:moveTo>
                      <a:pt x="19" y="0"/>
                    </a:moveTo>
                    <a:cubicBezTo>
                      <a:pt x="6" y="0"/>
                      <a:pt x="1" y="6"/>
                      <a:pt x="1" y="17"/>
                    </a:cubicBezTo>
                    <a:lnTo>
                      <a:pt x="1" y="954"/>
                    </a:lnTo>
                    <a:cubicBezTo>
                      <a:pt x="1" y="965"/>
                      <a:pt x="6" y="971"/>
                      <a:pt x="19" y="971"/>
                    </a:cubicBezTo>
                    <a:lnTo>
                      <a:pt x="1639" y="971"/>
                    </a:lnTo>
                    <a:cubicBezTo>
                      <a:pt x="1650" y="971"/>
                      <a:pt x="1657" y="965"/>
                      <a:pt x="1657" y="954"/>
                    </a:cubicBezTo>
                    <a:lnTo>
                      <a:pt x="1657" y="17"/>
                    </a:lnTo>
                    <a:cubicBezTo>
                      <a:pt x="1657" y="6"/>
                      <a:pt x="1650"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4118199" y="2739561"/>
                <a:ext cx="236803" cy="27074"/>
              </a:xfrm>
              <a:custGeom>
                <a:avLst/>
                <a:gdLst/>
                <a:ahLst/>
                <a:cxnLst/>
                <a:rect l="l" t="t" r="r" b="b"/>
                <a:pathLst>
                  <a:path w="1312" h="150" extrusionOk="0">
                    <a:moveTo>
                      <a:pt x="1287" y="25"/>
                    </a:moveTo>
                    <a:lnTo>
                      <a:pt x="1287" y="127"/>
                    </a:lnTo>
                    <a:lnTo>
                      <a:pt x="25" y="127"/>
                    </a:lnTo>
                    <a:lnTo>
                      <a:pt x="25" y="25"/>
                    </a:lnTo>
                    <a:close/>
                    <a:moveTo>
                      <a:pt x="0" y="1"/>
                    </a:moveTo>
                    <a:lnTo>
                      <a:pt x="0" y="150"/>
                    </a:lnTo>
                    <a:lnTo>
                      <a:pt x="1311" y="150"/>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097803" y="2640833"/>
                <a:ext cx="277594" cy="137714"/>
              </a:xfrm>
              <a:custGeom>
                <a:avLst/>
                <a:gdLst/>
                <a:ahLst/>
                <a:cxnLst/>
                <a:rect l="l" t="t" r="r" b="b"/>
                <a:pathLst>
                  <a:path w="1538" h="763" extrusionOk="0">
                    <a:moveTo>
                      <a:pt x="1501" y="36"/>
                    </a:moveTo>
                    <a:lnTo>
                      <a:pt x="1501" y="727"/>
                    </a:lnTo>
                    <a:lnTo>
                      <a:pt x="36" y="727"/>
                    </a:lnTo>
                    <a:lnTo>
                      <a:pt x="36" y="36"/>
                    </a:lnTo>
                    <a:close/>
                    <a:moveTo>
                      <a:pt x="18" y="0"/>
                    </a:moveTo>
                    <a:cubicBezTo>
                      <a:pt x="12" y="0"/>
                      <a:pt x="1" y="6"/>
                      <a:pt x="1" y="18"/>
                    </a:cubicBezTo>
                    <a:lnTo>
                      <a:pt x="1" y="745"/>
                    </a:lnTo>
                    <a:cubicBezTo>
                      <a:pt x="1" y="751"/>
                      <a:pt x="12" y="762"/>
                      <a:pt x="18" y="762"/>
                    </a:cubicBezTo>
                    <a:lnTo>
                      <a:pt x="1519" y="762"/>
                    </a:lnTo>
                    <a:cubicBezTo>
                      <a:pt x="1526" y="762"/>
                      <a:pt x="1537" y="751"/>
                      <a:pt x="1537" y="745"/>
                    </a:cubicBezTo>
                    <a:lnTo>
                      <a:pt x="1537" y="18"/>
                    </a:lnTo>
                    <a:cubicBezTo>
                      <a:pt x="1537" y="6"/>
                      <a:pt x="1526"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4070910" y="2790279"/>
                <a:ext cx="331199" cy="26893"/>
              </a:xfrm>
              <a:custGeom>
                <a:avLst/>
                <a:gdLst/>
                <a:ahLst/>
                <a:cxnLst/>
                <a:rect l="l" t="t" r="r" b="b"/>
                <a:pathLst>
                  <a:path w="1835" h="149" extrusionOk="0">
                    <a:moveTo>
                      <a:pt x="1799" y="36"/>
                    </a:moveTo>
                    <a:lnTo>
                      <a:pt x="1799" y="113"/>
                    </a:lnTo>
                    <a:lnTo>
                      <a:pt x="37" y="113"/>
                    </a:lnTo>
                    <a:lnTo>
                      <a:pt x="37" y="36"/>
                    </a:lnTo>
                    <a:close/>
                    <a:moveTo>
                      <a:pt x="18" y="0"/>
                    </a:moveTo>
                    <a:cubicBezTo>
                      <a:pt x="7" y="0"/>
                      <a:pt x="1" y="11"/>
                      <a:pt x="1" y="19"/>
                    </a:cubicBezTo>
                    <a:lnTo>
                      <a:pt x="1" y="132"/>
                    </a:lnTo>
                    <a:cubicBezTo>
                      <a:pt x="1" y="143"/>
                      <a:pt x="7" y="149"/>
                      <a:pt x="18" y="149"/>
                    </a:cubicBezTo>
                    <a:lnTo>
                      <a:pt x="1818" y="149"/>
                    </a:lnTo>
                    <a:cubicBezTo>
                      <a:pt x="1829" y="149"/>
                      <a:pt x="1835" y="143"/>
                      <a:pt x="1835" y="132"/>
                    </a:cubicBezTo>
                    <a:lnTo>
                      <a:pt x="1835" y="19"/>
                    </a:lnTo>
                    <a:cubicBezTo>
                      <a:pt x="1835" y="11"/>
                      <a:pt x="1829" y="0"/>
                      <a:pt x="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4306269" y="2801109"/>
                <a:ext cx="30322" cy="6498"/>
              </a:xfrm>
              <a:custGeom>
                <a:avLst/>
                <a:gdLst/>
                <a:ahLst/>
                <a:cxnLst/>
                <a:rect l="l" t="t" r="r" b="b"/>
                <a:pathLst>
                  <a:path w="168" h="36" extrusionOk="0">
                    <a:moveTo>
                      <a:pt x="19" y="0"/>
                    </a:moveTo>
                    <a:cubicBezTo>
                      <a:pt x="6" y="0"/>
                      <a:pt x="1" y="6"/>
                      <a:pt x="1" y="17"/>
                    </a:cubicBezTo>
                    <a:cubicBezTo>
                      <a:pt x="1" y="23"/>
                      <a:pt x="6" y="36"/>
                      <a:pt x="19" y="36"/>
                    </a:cubicBezTo>
                    <a:lnTo>
                      <a:pt x="149" y="36"/>
                    </a:lnTo>
                    <a:cubicBezTo>
                      <a:pt x="162" y="36"/>
                      <a:pt x="168" y="23"/>
                      <a:pt x="168" y="17"/>
                    </a:cubicBezTo>
                    <a:cubicBezTo>
                      <a:pt x="168" y="6"/>
                      <a:pt x="162"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4233351" y="2631087"/>
                <a:ext cx="6498" cy="6498"/>
              </a:xfrm>
              <a:custGeom>
                <a:avLst/>
                <a:gdLst/>
                <a:ahLst/>
                <a:cxnLst/>
                <a:rect l="l" t="t" r="r" b="b"/>
                <a:pathLst>
                  <a:path w="36" h="36" extrusionOk="0">
                    <a:moveTo>
                      <a:pt x="17" y="0"/>
                    </a:moveTo>
                    <a:cubicBezTo>
                      <a:pt x="6" y="0"/>
                      <a:pt x="0" y="7"/>
                      <a:pt x="0" y="19"/>
                    </a:cubicBezTo>
                    <a:cubicBezTo>
                      <a:pt x="0" y="24"/>
                      <a:pt x="6" y="36"/>
                      <a:pt x="17" y="36"/>
                    </a:cubicBezTo>
                    <a:cubicBezTo>
                      <a:pt x="24" y="36"/>
                      <a:pt x="36" y="24"/>
                      <a:pt x="36" y="19"/>
                    </a:cubicBezTo>
                    <a:cubicBezTo>
                      <a:pt x="36" y="7"/>
                      <a:pt x="24"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345977" y="2801109"/>
                <a:ext cx="6678" cy="5595"/>
              </a:xfrm>
              <a:custGeom>
                <a:avLst/>
                <a:gdLst/>
                <a:ahLst/>
                <a:cxnLst/>
                <a:rect l="l" t="t" r="r" b="b"/>
                <a:pathLst>
                  <a:path w="37" h="31" extrusionOk="0">
                    <a:moveTo>
                      <a:pt x="19" y="0"/>
                    </a:moveTo>
                    <a:cubicBezTo>
                      <a:pt x="14" y="0"/>
                      <a:pt x="1" y="6"/>
                      <a:pt x="1" y="17"/>
                    </a:cubicBezTo>
                    <a:cubicBezTo>
                      <a:pt x="1" y="23"/>
                      <a:pt x="14" y="30"/>
                      <a:pt x="19" y="30"/>
                    </a:cubicBezTo>
                    <a:cubicBezTo>
                      <a:pt x="31" y="30"/>
                      <a:pt x="36" y="23"/>
                      <a:pt x="36" y="17"/>
                    </a:cubicBezTo>
                    <a:cubicBezTo>
                      <a:pt x="36" y="6"/>
                      <a:pt x="3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4358972" y="2801109"/>
                <a:ext cx="5595" cy="5595"/>
              </a:xfrm>
              <a:custGeom>
                <a:avLst/>
                <a:gdLst/>
                <a:ahLst/>
                <a:cxnLst/>
                <a:rect l="l" t="t" r="r" b="b"/>
                <a:pathLst>
                  <a:path w="31" h="31" extrusionOk="0">
                    <a:moveTo>
                      <a:pt x="19" y="0"/>
                    </a:moveTo>
                    <a:cubicBezTo>
                      <a:pt x="7" y="0"/>
                      <a:pt x="0" y="6"/>
                      <a:pt x="0" y="17"/>
                    </a:cubicBezTo>
                    <a:cubicBezTo>
                      <a:pt x="0" y="23"/>
                      <a:pt x="7" y="30"/>
                      <a:pt x="19" y="30"/>
                    </a:cubicBezTo>
                    <a:cubicBezTo>
                      <a:pt x="24" y="30"/>
                      <a:pt x="30" y="23"/>
                      <a:pt x="30" y="17"/>
                    </a:cubicBezTo>
                    <a:cubicBezTo>
                      <a:pt x="30" y="6"/>
                      <a:pt x="24"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371787" y="2801109"/>
                <a:ext cx="5595" cy="5595"/>
              </a:xfrm>
              <a:custGeom>
                <a:avLst/>
                <a:gdLst/>
                <a:ahLst/>
                <a:cxnLst/>
                <a:rect l="l" t="t" r="r" b="b"/>
                <a:pathLst>
                  <a:path w="31" h="31" extrusionOk="0">
                    <a:moveTo>
                      <a:pt x="13" y="0"/>
                    </a:moveTo>
                    <a:cubicBezTo>
                      <a:pt x="8" y="0"/>
                      <a:pt x="1" y="6"/>
                      <a:pt x="1" y="17"/>
                    </a:cubicBezTo>
                    <a:cubicBezTo>
                      <a:pt x="1" y="23"/>
                      <a:pt x="8" y="30"/>
                      <a:pt x="13" y="30"/>
                    </a:cubicBezTo>
                    <a:cubicBezTo>
                      <a:pt x="25" y="30"/>
                      <a:pt x="31" y="23"/>
                      <a:pt x="31" y="17"/>
                    </a:cubicBezTo>
                    <a:cubicBezTo>
                      <a:pt x="31" y="6"/>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205375"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205375"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4296703"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296703"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4296703" y="2711766"/>
                <a:ext cx="58298" cy="20576"/>
              </a:xfrm>
              <a:custGeom>
                <a:avLst/>
                <a:gdLst/>
                <a:ahLst/>
                <a:cxnLst/>
                <a:rect l="l" t="t" r="r" b="b"/>
                <a:pathLst>
                  <a:path w="323" h="114" extrusionOk="0">
                    <a:moveTo>
                      <a:pt x="298" y="25"/>
                    </a:moveTo>
                    <a:lnTo>
                      <a:pt x="298" y="89"/>
                    </a:lnTo>
                    <a:lnTo>
                      <a:pt x="24" y="89"/>
                    </a:lnTo>
                    <a:lnTo>
                      <a:pt x="24" y="25"/>
                    </a:lnTo>
                    <a:close/>
                    <a:moveTo>
                      <a:pt x="1" y="0"/>
                    </a:moveTo>
                    <a:lnTo>
                      <a:pt x="1" y="113"/>
                    </a:lnTo>
                    <a:lnTo>
                      <a:pt x="322" y="113"/>
                    </a:lnTo>
                    <a:lnTo>
                      <a:pt x="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4118199" y="2664478"/>
                <a:ext cx="58298" cy="20576"/>
              </a:xfrm>
              <a:custGeom>
                <a:avLst/>
                <a:gdLst/>
                <a:ahLst/>
                <a:cxnLst/>
                <a:rect l="l" t="t" r="r" b="b"/>
                <a:pathLst>
                  <a:path w="323" h="114" extrusionOk="0">
                    <a:moveTo>
                      <a:pt x="298" y="24"/>
                    </a:moveTo>
                    <a:lnTo>
                      <a:pt x="298" y="90"/>
                    </a:lnTo>
                    <a:lnTo>
                      <a:pt x="25" y="90"/>
                    </a:lnTo>
                    <a:lnTo>
                      <a:pt x="25" y="24"/>
                    </a:lnTo>
                    <a:close/>
                    <a:moveTo>
                      <a:pt x="0" y="1"/>
                    </a:moveTo>
                    <a:lnTo>
                      <a:pt x="0"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4166750" y="2694439"/>
                <a:ext cx="33391" cy="32488"/>
              </a:xfrm>
              <a:custGeom>
                <a:avLst/>
                <a:gdLst/>
                <a:ahLst/>
                <a:cxnLst/>
                <a:rect l="l" t="t" r="r" b="b"/>
                <a:pathLst>
                  <a:path w="185" h="180" extrusionOk="0">
                    <a:moveTo>
                      <a:pt x="149" y="36"/>
                    </a:moveTo>
                    <a:lnTo>
                      <a:pt x="107" y="132"/>
                    </a:lnTo>
                    <a:lnTo>
                      <a:pt x="100" y="91"/>
                    </a:lnTo>
                    <a:lnTo>
                      <a:pt x="95" y="85"/>
                    </a:lnTo>
                    <a:lnTo>
                      <a:pt x="89" y="85"/>
                    </a:lnTo>
                    <a:lnTo>
                      <a:pt x="53" y="72"/>
                    </a:lnTo>
                    <a:lnTo>
                      <a:pt x="149" y="36"/>
                    </a:lnTo>
                    <a:close/>
                    <a:moveTo>
                      <a:pt x="166" y="1"/>
                    </a:moveTo>
                    <a:lnTo>
                      <a:pt x="6" y="61"/>
                    </a:lnTo>
                    <a:cubicBezTo>
                      <a:pt x="0" y="66"/>
                      <a:pt x="0" y="72"/>
                      <a:pt x="0" y="78"/>
                    </a:cubicBezTo>
                    <a:lnTo>
                      <a:pt x="6" y="85"/>
                    </a:lnTo>
                    <a:lnTo>
                      <a:pt x="65" y="102"/>
                    </a:lnTo>
                    <a:lnTo>
                      <a:pt x="12" y="149"/>
                    </a:lnTo>
                    <a:cubicBezTo>
                      <a:pt x="6" y="157"/>
                      <a:pt x="6" y="168"/>
                      <a:pt x="12" y="168"/>
                    </a:cubicBezTo>
                    <a:cubicBezTo>
                      <a:pt x="15" y="171"/>
                      <a:pt x="17" y="172"/>
                      <a:pt x="20" y="172"/>
                    </a:cubicBezTo>
                    <a:cubicBezTo>
                      <a:pt x="23" y="172"/>
                      <a:pt x="26" y="171"/>
                      <a:pt x="29" y="168"/>
                    </a:cubicBezTo>
                    <a:lnTo>
                      <a:pt x="83" y="121"/>
                    </a:lnTo>
                    <a:lnTo>
                      <a:pt x="95" y="174"/>
                    </a:lnTo>
                    <a:cubicBezTo>
                      <a:pt x="95" y="179"/>
                      <a:pt x="100" y="179"/>
                      <a:pt x="107" y="179"/>
                    </a:cubicBezTo>
                    <a:cubicBezTo>
                      <a:pt x="113" y="179"/>
                      <a:pt x="119" y="179"/>
                      <a:pt x="119" y="174"/>
                    </a:cubicBezTo>
                    <a:lnTo>
                      <a:pt x="179" y="19"/>
                    </a:lnTo>
                    <a:cubicBezTo>
                      <a:pt x="185" y="14"/>
                      <a:pt x="185" y="6"/>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5"/>
            <p:cNvGrpSpPr/>
            <p:nvPr/>
          </p:nvGrpSpPr>
          <p:grpSpPr>
            <a:xfrm>
              <a:off x="61800" y="3309224"/>
              <a:ext cx="565261" cy="456347"/>
              <a:chOff x="4848100" y="2905251"/>
              <a:chExt cx="318565" cy="257198"/>
            </a:xfrm>
          </p:grpSpPr>
          <p:sp>
            <p:nvSpPr>
              <p:cNvPr id="300" name="Google Shape;300;p5"/>
              <p:cNvSpPr/>
              <p:nvPr/>
            </p:nvSpPr>
            <p:spPr>
              <a:xfrm>
                <a:off x="4848100" y="2905251"/>
                <a:ext cx="318565" cy="257198"/>
              </a:xfrm>
              <a:custGeom>
                <a:avLst/>
                <a:gdLst/>
                <a:ahLst/>
                <a:cxnLst/>
                <a:rect l="l" t="t" r="r" b="b"/>
                <a:pathLst>
                  <a:path w="1765" h="1425" extrusionOk="0">
                    <a:moveTo>
                      <a:pt x="764" y="346"/>
                    </a:moveTo>
                    <a:cubicBezTo>
                      <a:pt x="907" y="346"/>
                      <a:pt x="1025" y="447"/>
                      <a:pt x="1061" y="578"/>
                    </a:cubicBezTo>
                    <a:cubicBezTo>
                      <a:pt x="1067" y="589"/>
                      <a:pt x="1067" y="602"/>
                      <a:pt x="1072" y="614"/>
                    </a:cubicBezTo>
                    <a:lnTo>
                      <a:pt x="1072" y="644"/>
                    </a:lnTo>
                    <a:lnTo>
                      <a:pt x="1072" y="697"/>
                    </a:lnTo>
                    <a:cubicBezTo>
                      <a:pt x="1072" y="710"/>
                      <a:pt x="1067" y="721"/>
                      <a:pt x="1067" y="732"/>
                    </a:cubicBezTo>
                    <a:cubicBezTo>
                      <a:pt x="1055" y="768"/>
                      <a:pt x="1042" y="792"/>
                      <a:pt x="1031" y="822"/>
                    </a:cubicBezTo>
                    <a:cubicBezTo>
                      <a:pt x="1020" y="834"/>
                      <a:pt x="1014" y="847"/>
                      <a:pt x="1001" y="858"/>
                    </a:cubicBezTo>
                    <a:cubicBezTo>
                      <a:pt x="1001" y="858"/>
                      <a:pt x="995" y="864"/>
                      <a:pt x="995" y="870"/>
                    </a:cubicBezTo>
                    <a:cubicBezTo>
                      <a:pt x="965" y="900"/>
                      <a:pt x="929" y="924"/>
                      <a:pt x="894" y="941"/>
                    </a:cubicBezTo>
                    <a:cubicBezTo>
                      <a:pt x="858" y="960"/>
                      <a:pt x="822" y="971"/>
                      <a:pt x="781" y="971"/>
                    </a:cubicBezTo>
                    <a:lnTo>
                      <a:pt x="745" y="971"/>
                    </a:lnTo>
                    <a:cubicBezTo>
                      <a:pt x="721" y="971"/>
                      <a:pt x="698" y="965"/>
                      <a:pt x="674" y="960"/>
                    </a:cubicBezTo>
                    <a:cubicBezTo>
                      <a:pt x="662" y="954"/>
                      <a:pt x="649" y="954"/>
                      <a:pt x="638" y="947"/>
                    </a:cubicBezTo>
                    <a:cubicBezTo>
                      <a:pt x="531" y="900"/>
                      <a:pt x="459" y="798"/>
                      <a:pt x="453" y="680"/>
                    </a:cubicBezTo>
                    <a:cubicBezTo>
                      <a:pt x="448" y="597"/>
                      <a:pt x="471" y="512"/>
                      <a:pt x="531" y="454"/>
                    </a:cubicBezTo>
                    <a:cubicBezTo>
                      <a:pt x="561" y="418"/>
                      <a:pt x="596" y="394"/>
                      <a:pt x="638" y="375"/>
                    </a:cubicBezTo>
                    <a:lnTo>
                      <a:pt x="638" y="864"/>
                    </a:lnTo>
                    <a:cubicBezTo>
                      <a:pt x="626" y="858"/>
                      <a:pt x="614" y="847"/>
                      <a:pt x="602" y="840"/>
                    </a:cubicBezTo>
                    <a:cubicBezTo>
                      <a:pt x="555" y="798"/>
                      <a:pt x="525" y="740"/>
                      <a:pt x="525" y="674"/>
                    </a:cubicBezTo>
                    <a:cubicBezTo>
                      <a:pt x="519" y="661"/>
                      <a:pt x="514" y="655"/>
                      <a:pt x="501" y="655"/>
                    </a:cubicBezTo>
                    <a:cubicBezTo>
                      <a:pt x="495" y="655"/>
                      <a:pt x="484" y="668"/>
                      <a:pt x="489" y="674"/>
                    </a:cubicBezTo>
                    <a:cubicBezTo>
                      <a:pt x="489" y="751"/>
                      <a:pt x="525" y="817"/>
                      <a:pt x="578" y="864"/>
                    </a:cubicBezTo>
                    <a:cubicBezTo>
                      <a:pt x="596" y="883"/>
                      <a:pt x="614" y="894"/>
                      <a:pt x="638" y="905"/>
                    </a:cubicBezTo>
                    <a:cubicBezTo>
                      <a:pt x="649" y="911"/>
                      <a:pt x="662" y="918"/>
                      <a:pt x="674" y="924"/>
                    </a:cubicBezTo>
                    <a:cubicBezTo>
                      <a:pt x="704" y="930"/>
                      <a:pt x="734" y="935"/>
                      <a:pt x="764" y="935"/>
                    </a:cubicBezTo>
                    <a:lnTo>
                      <a:pt x="775" y="935"/>
                    </a:lnTo>
                    <a:cubicBezTo>
                      <a:pt x="847" y="930"/>
                      <a:pt x="907" y="905"/>
                      <a:pt x="954" y="858"/>
                    </a:cubicBezTo>
                    <a:cubicBezTo>
                      <a:pt x="960" y="852"/>
                      <a:pt x="965" y="847"/>
                      <a:pt x="965" y="847"/>
                    </a:cubicBezTo>
                    <a:cubicBezTo>
                      <a:pt x="978" y="834"/>
                      <a:pt x="984" y="828"/>
                      <a:pt x="984" y="822"/>
                    </a:cubicBezTo>
                    <a:cubicBezTo>
                      <a:pt x="1007" y="792"/>
                      <a:pt x="1020" y="768"/>
                      <a:pt x="1025" y="732"/>
                    </a:cubicBezTo>
                    <a:cubicBezTo>
                      <a:pt x="1031" y="721"/>
                      <a:pt x="1031" y="710"/>
                      <a:pt x="1037" y="697"/>
                    </a:cubicBezTo>
                    <a:lnTo>
                      <a:pt x="1037" y="644"/>
                    </a:lnTo>
                    <a:lnTo>
                      <a:pt x="1037" y="614"/>
                    </a:lnTo>
                    <a:cubicBezTo>
                      <a:pt x="1031" y="602"/>
                      <a:pt x="1031" y="589"/>
                      <a:pt x="1025" y="578"/>
                    </a:cubicBezTo>
                    <a:cubicBezTo>
                      <a:pt x="1014" y="531"/>
                      <a:pt x="984" y="489"/>
                      <a:pt x="948" y="454"/>
                    </a:cubicBezTo>
                    <a:cubicBezTo>
                      <a:pt x="888" y="405"/>
                      <a:pt x="822" y="382"/>
                      <a:pt x="745" y="382"/>
                    </a:cubicBezTo>
                    <a:cubicBezTo>
                      <a:pt x="739" y="382"/>
                      <a:pt x="728" y="394"/>
                      <a:pt x="728" y="399"/>
                    </a:cubicBezTo>
                    <a:cubicBezTo>
                      <a:pt x="728" y="411"/>
                      <a:pt x="739" y="418"/>
                      <a:pt x="751" y="418"/>
                    </a:cubicBezTo>
                    <a:cubicBezTo>
                      <a:pt x="811" y="418"/>
                      <a:pt x="877" y="435"/>
                      <a:pt x="924" y="482"/>
                    </a:cubicBezTo>
                    <a:cubicBezTo>
                      <a:pt x="954" y="507"/>
                      <a:pt x="978" y="542"/>
                      <a:pt x="990" y="578"/>
                    </a:cubicBezTo>
                    <a:lnTo>
                      <a:pt x="757" y="578"/>
                    </a:lnTo>
                    <a:cubicBezTo>
                      <a:pt x="751" y="578"/>
                      <a:pt x="739" y="584"/>
                      <a:pt x="739" y="597"/>
                    </a:cubicBezTo>
                    <a:cubicBezTo>
                      <a:pt x="739" y="608"/>
                      <a:pt x="751" y="614"/>
                      <a:pt x="757" y="614"/>
                    </a:cubicBezTo>
                    <a:lnTo>
                      <a:pt x="1001" y="614"/>
                    </a:lnTo>
                    <a:lnTo>
                      <a:pt x="1001" y="644"/>
                    </a:lnTo>
                    <a:lnTo>
                      <a:pt x="1001" y="697"/>
                    </a:lnTo>
                    <a:lnTo>
                      <a:pt x="757" y="697"/>
                    </a:lnTo>
                    <a:cubicBezTo>
                      <a:pt x="751" y="697"/>
                      <a:pt x="739" y="710"/>
                      <a:pt x="739" y="715"/>
                    </a:cubicBezTo>
                    <a:cubicBezTo>
                      <a:pt x="739" y="727"/>
                      <a:pt x="751" y="732"/>
                      <a:pt x="757" y="732"/>
                    </a:cubicBezTo>
                    <a:lnTo>
                      <a:pt x="990" y="732"/>
                    </a:lnTo>
                    <a:cubicBezTo>
                      <a:pt x="978" y="768"/>
                      <a:pt x="965" y="792"/>
                      <a:pt x="942" y="822"/>
                    </a:cubicBezTo>
                    <a:lnTo>
                      <a:pt x="757" y="822"/>
                    </a:lnTo>
                    <a:cubicBezTo>
                      <a:pt x="751" y="822"/>
                      <a:pt x="739" y="828"/>
                      <a:pt x="739" y="840"/>
                    </a:cubicBezTo>
                    <a:cubicBezTo>
                      <a:pt x="739" y="847"/>
                      <a:pt x="751" y="858"/>
                      <a:pt x="757" y="858"/>
                    </a:cubicBezTo>
                    <a:lnTo>
                      <a:pt x="899" y="858"/>
                    </a:lnTo>
                    <a:cubicBezTo>
                      <a:pt x="864" y="883"/>
                      <a:pt x="822" y="900"/>
                      <a:pt x="775" y="900"/>
                    </a:cubicBezTo>
                    <a:cubicBezTo>
                      <a:pt x="739" y="900"/>
                      <a:pt x="704" y="894"/>
                      <a:pt x="674" y="883"/>
                    </a:cubicBezTo>
                    <a:lnTo>
                      <a:pt x="674" y="358"/>
                    </a:lnTo>
                    <a:cubicBezTo>
                      <a:pt x="698" y="352"/>
                      <a:pt x="721" y="352"/>
                      <a:pt x="745" y="346"/>
                    </a:cubicBezTo>
                    <a:close/>
                    <a:moveTo>
                      <a:pt x="1729" y="36"/>
                    </a:moveTo>
                    <a:lnTo>
                      <a:pt x="1729" y="1329"/>
                    </a:lnTo>
                    <a:lnTo>
                      <a:pt x="674" y="1329"/>
                    </a:lnTo>
                    <a:lnTo>
                      <a:pt x="674" y="995"/>
                    </a:lnTo>
                    <a:cubicBezTo>
                      <a:pt x="704" y="1001"/>
                      <a:pt x="734" y="1007"/>
                      <a:pt x="764" y="1007"/>
                    </a:cubicBezTo>
                    <a:lnTo>
                      <a:pt x="781" y="1007"/>
                    </a:lnTo>
                    <a:cubicBezTo>
                      <a:pt x="822" y="1007"/>
                      <a:pt x="864" y="995"/>
                      <a:pt x="899" y="977"/>
                    </a:cubicBezTo>
                    <a:lnTo>
                      <a:pt x="1644" y="977"/>
                    </a:lnTo>
                    <a:cubicBezTo>
                      <a:pt x="1657" y="977"/>
                      <a:pt x="1663" y="971"/>
                      <a:pt x="1663" y="960"/>
                    </a:cubicBezTo>
                    <a:cubicBezTo>
                      <a:pt x="1663" y="954"/>
                      <a:pt x="1657" y="941"/>
                      <a:pt x="1644" y="941"/>
                    </a:cubicBezTo>
                    <a:lnTo>
                      <a:pt x="965" y="941"/>
                    </a:lnTo>
                    <a:cubicBezTo>
                      <a:pt x="995" y="918"/>
                      <a:pt x="1025" y="888"/>
                      <a:pt x="1050" y="858"/>
                    </a:cubicBezTo>
                    <a:lnTo>
                      <a:pt x="1644" y="858"/>
                    </a:lnTo>
                    <a:cubicBezTo>
                      <a:pt x="1657" y="858"/>
                      <a:pt x="1663" y="847"/>
                      <a:pt x="1663" y="840"/>
                    </a:cubicBezTo>
                    <a:cubicBezTo>
                      <a:pt x="1663" y="828"/>
                      <a:pt x="1657" y="822"/>
                      <a:pt x="1644" y="822"/>
                    </a:cubicBezTo>
                    <a:lnTo>
                      <a:pt x="1072" y="822"/>
                    </a:lnTo>
                    <a:cubicBezTo>
                      <a:pt x="1085" y="792"/>
                      <a:pt x="1097" y="768"/>
                      <a:pt x="1102" y="732"/>
                    </a:cubicBezTo>
                    <a:lnTo>
                      <a:pt x="1644" y="732"/>
                    </a:lnTo>
                    <a:cubicBezTo>
                      <a:pt x="1657" y="732"/>
                      <a:pt x="1663" y="727"/>
                      <a:pt x="1663" y="715"/>
                    </a:cubicBezTo>
                    <a:cubicBezTo>
                      <a:pt x="1663" y="710"/>
                      <a:pt x="1657" y="697"/>
                      <a:pt x="1644" y="697"/>
                    </a:cubicBezTo>
                    <a:lnTo>
                      <a:pt x="1108" y="697"/>
                    </a:lnTo>
                    <a:lnTo>
                      <a:pt x="1108" y="638"/>
                    </a:lnTo>
                    <a:lnTo>
                      <a:pt x="1108" y="614"/>
                    </a:lnTo>
                    <a:lnTo>
                      <a:pt x="1644" y="614"/>
                    </a:lnTo>
                    <a:cubicBezTo>
                      <a:pt x="1657" y="614"/>
                      <a:pt x="1663" y="608"/>
                      <a:pt x="1663" y="597"/>
                    </a:cubicBezTo>
                    <a:cubicBezTo>
                      <a:pt x="1663" y="584"/>
                      <a:pt x="1657" y="578"/>
                      <a:pt x="1644" y="578"/>
                    </a:cubicBezTo>
                    <a:lnTo>
                      <a:pt x="1102" y="578"/>
                    </a:lnTo>
                    <a:cubicBezTo>
                      <a:pt x="1062" y="423"/>
                      <a:pt x="921" y="310"/>
                      <a:pt x="760" y="310"/>
                    </a:cubicBezTo>
                    <a:cubicBezTo>
                      <a:pt x="755" y="310"/>
                      <a:pt x="750" y="311"/>
                      <a:pt x="745" y="311"/>
                    </a:cubicBezTo>
                    <a:cubicBezTo>
                      <a:pt x="721" y="316"/>
                      <a:pt x="698" y="316"/>
                      <a:pt x="674" y="322"/>
                    </a:cubicBezTo>
                    <a:lnTo>
                      <a:pt x="674" y="36"/>
                    </a:lnTo>
                    <a:close/>
                    <a:moveTo>
                      <a:pt x="322" y="1073"/>
                    </a:moveTo>
                    <a:cubicBezTo>
                      <a:pt x="328" y="1073"/>
                      <a:pt x="335" y="1078"/>
                      <a:pt x="341" y="1084"/>
                    </a:cubicBezTo>
                    <a:cubicBezTo>
                      <a:pt x="352" y="1090"/>
                      <a:pt x="352" y="1108"/>
                      <a:pt x="341" y="1120"/>
                    </a:cubicBezTo>
                    <a:lnTo>
                      <a:pt x="85" y="1376"/>
                    </a:lnTo>
                    <a:cubicBezTo>
                      <a:pt x="78" y="1382"/>
                      <a:pt x="71" y="1385"/>
                      <a:pt x="63" y="1385"/>
                    </a:cubicBezTo>
                    <a:cubicBezTo>
                      <a:pt x="56" y="1385"/>
                      <a:pt x="48" y="1382"/>
                      <a:pt x="42" y="1376"/>
                    </a:cubicBezTo>
                    <a:cubicBezTo>
                      <a:pt x="36" y="1370"/>
                      <a:pt x="36" y="1364"/>
                      <a:pt x="36" y="1359"/>
                    </a:cubicBezTo>
                    <a:cubicBezTo>
                      <a:pt x="36" y="1353"/>
                      <a:pt x="36" y="1347"/>
                      <a:pt x="42" y="1340"/>
                    </a:cubicBezTo>
                    <a:lnTo>
                      <a:pt x="299" y="1084"/>
                    </a:lnTo>
                    <a:cubicBezTo>
                      <a:pt x="305" y="1078"/>
                      <a:pt x="311" y="1073"/>
                      <a:pt x="322" y="1073"/>
                    </a:cubicBezTo>
                    <a:close/>
                    <a:moveTo>
                      <a:pt x="656" y="1"/>
                    </a:moveTo>
                    <a:cubicBezTo>
                      <a:pt x="644" y="1"/>
                      <a:pt x="638" y="12"/>
                      <a:pt x="638" y="18"/>
                    </a:cubicBezTo>
                    <a:lnTo>
                      <a:pt x="638" y="334"/>
                    </a:lnTo>
                    <a:cubicBezTo>
                      <a:pt x="501" y="388"/>
                      <a:pt x="406" y="525"/>
                      <a:pt x="418" y="680"/>
                    </a:cubicBezTo>
                    <a:cubicBezTo>
                      <a:pt x="418" y="762"/>
                      <a:pt x="453" y="834"/>
                      <a:pt x="501" y="894"/>
                    </a:cubicBezTo>
                    <a:lnTo>
                      <a:pt x="352" y="1048"/>
                    </a:lnTo>
                    <a:cubicBezTo>
                      <a:pt x="341" y="1043"/>
                      <a:pt x="328" y="1040"/>
                      <a:pt x="315" y="1040"/>
                    </a:cubicBezTo>
                    <a:cubicBezTo>
                      <a:pt x="299" y="1040"/>
                      <a:pt x="284" y="1045"/>
                      <a:pt x="275" y="1054"/>
                    </a:cubicBezTo>
                    <a:lnTo>
                      <a:pt x="19" y="1317"/>
                    </a:lnTo>
                    <a:cubicBezTo>
                      <a:pt x="6" y="1329"/>
                      <a:pt x="0" y="1340"/>
                      <a:pt x="0" y="1359"/>
                    </a:cubicBezTo>
                    <a:cubicBezTo>
                      <a:pt x="0" y="1376"/>
                      <a:pt x="6" y="1394"/>
                      <a:pt x="19" y="1406"/>
                    </a:cubicBezTo>
                    <a:cubicBezTo>
                      <a:pt x="30" y="1411"/>
                      <a:pt x="49" y="1424"/>
                      <a:pt x="60" y="1424"/>
                    </a:cubicBezTo>
                    <a:cubicBezTo>
                      <a:pt x="78" y="1424"/>
                      <a:pt x="96" y="1411"/>
                      <a:pt x="108" y="1406"/>
                    </a:cubicBezTo>
                    <a:lnTo>
                      <a:pt x="363" y="1144"/>
                    </a:lnTo>
                    <a:cubicBezTo>
                      <a:pt x="382" y="1126"/>
                      <a:pt x="388" y="1097"/>
                      <a:pt x="376" y="1073"/>
                    </a:cubicBezTo>
                    <a:lnTo>
                      <a:pt x="531" y="918"/>
                    </a:lnTo>
                    <a:cubicBezTo>
                      <a:pt x="561" y="947"/>
                      <a:pt x="596" y="971"/>
                      <a:pt x="638" y="983"/>
                    </a:cubicBezTo>
                    <a:lnTo>
                      <a:pt x="638" y="1347"/>
                    </a:lnTo>
                    <a:cubicBezTo>
                      <a:pt x="638" y="1359"/>
                      <a:pt x="644" y="1364"/>
                      <a:pt x="656" y="1364"/>
                    </a:cubicBezTo>
                    <a:lnTo>
                      <a:pt x="1746" y="1364"/>
                    </a:lnTo>
                    <a:cubicBezTo>
                      <a:pt x="1757" y="1364"/>
                      <a:pt x="1764" y="1359"/>
                      <a:pt x="1764" y="1347"/>
                    </a:cubicBezTo>
                    <a:lnTo>
                      <a:pt x="1764" y="18"/>
                    </a:lnTo>
                    <a:cubicBezTo>
                      <a:pt x="1764" y="12"/>
                      <a:pt x="1757"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4981482" y="2939544"/>
                <a:ext cx="15161" cy="6678"/>
              </a:xfrm>
              <a:custGeom>
                <a:avLst/>
                <a:gdLst/>
                <a:ahLst/>
                <a:cxnLst/>
                <a:rect l="l" t="t" r="r" b="b"/>
                <a:pathLst>
                  <a:path w="84" h="37" extrusionOk="0">
                    <a:moveTo>
                      <a:pt x="18" y="1"/>
                    </a:moveTo>
                    <a:cubicBezTo>
                      <a:pt x="12" y="1"/>
                      <a:pt x="0" y="6"/>
                      <a:pt x="0" y="19"/>
                    </a:cubicBezTo>
                    <a:cubicBezTo>
                      <a:pt x="0" y="25"/>
                      <a:pt x="12" y="36"/>
                      <a:pt x="18" y="36"/>
                    </a:cubicBezTo>
                    <a:lnTo>
                      <a:pt x="66" y="36"/>
                    </a:lnTo>
                    <a:cubicBezTo>
                      <a:pt x="78" y="36"/>
                      <a:pt x="83" y="25"/>
                      <a:pt x="83" y="19"/>
                    </a:cubicBezTo>
                    <a:cubicBezTo>
                      <a:pt x="83"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100606" y="2939544"/>
                <a:ext cx="24908" cy="6678"/>
              </a:xfrm>
              <a:custGeom>
                <a:avLst/>
                <a:gdLst/>
                <a:ahLst/>
                <a:cxnLst/>
                <a:rect l="l" t="t" r="r" b="b"/>
                <a:pathLst>
                  <a:path w="138" h="37" extrusionOk="0">
                    <a:moveTo>
                      <a:pt x="19" y="1"/>
                    </a:moveTo>
                    <a:cubicBezTo>
                      <a:pt x="8" y="1"/>
                      <a:pt x="1" y="6"/>
                      <a:pt x="1" y="19"/>
                    </a:cubicBezTo>
                    <a:cubicBezTo>
                      <a:pt x="1" y="25"/>
                      <a:pt x="8" y="36"/>
                      <a:pt x="19" y="36"/>
                    </a:cubicBezTo>
                    <a:lnTo>
                      <a:pt x="121" y="36"/>
                    </a:lnTo>
                    <a:cubicBezTo>
                      <a:pt x="132" y="36"/>
                      <a:pt x="138" y="25"/>
                      <a:pt x="138" y="19"/>
                    </a:cubicBezTo>
                    <a:cubicBezTo>
                      <a:pt x="138" y="6"/>
                      <a:pt x="13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003863" y="2939544"/>
                <a:ext cx="24908" cy="6678"/>
              </a:xfrm>
              <a:custGeom>
                <a:avLst/>
                <a:gdLst/>
                <a:ahLst/>
                <a:cxnLst/>
                <a:rect l="l" t="t" r="r" b="b"/>
                <a:pathLst>
                  <a:path w="138" h="37" extrusionOk="0">
                    <a:moveTo>
                      <a:pt x="19" y="1"/>
                    </a:moveTo>
                    <a:cubicBezTo>
                      <a:pt x="14" y="1"/>
                      <a:pt x="1" y="6"/>
                      <a:pt x="1" y="19"/>
                    </a:cubicBezTo>
                    <a:cubicBezTo>
                      <a:pt x="1" y="25"/>
                      <a:pt x="14" y="36"/>
                      <a:pt x="19" y="36"/>
                    </a:cubicBezTo>
                    <a:lnTo>
                      <a:pt x="121" y="36"/>
                    </a:lnTo>
                    <a:cubicBezTo>
                      <a:pt x="132" y="36"/>
                      <a:pt x="138" y="25"/>
                      <a:pt x="138" y="19"/>
                    </a:cubicBezTo>
                    <a:cubicBezTo>
                      <a:pt x="138" y="6"/>
                      <a:pt x="13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036171" y="2939544"/>
                <a:ext cx="24908" cy="6678"/>
              </a:xfrm>
              <a:custGeom>
                <a:avLst/>
                <a:gdLst/>
                <a:ahLst/>
                <a:cxnLst/>
                <a:rect l="l" t="t" r="r" b="b"/>
                <a:pathLst>
                  <a:path w="138" h="37" extrusionOk="0">
                    <a:moveTo>
                      <a:pt x="19" y="1"/>
                    </a:moveTo>
                    <a:cubicBezTo>
                      <a:pt x="8" y="1"/>
                      <a:pt x="0" y="6"/>
                      <a:pt x="0" y="19"/>
                    </a:cubicBezTo>
                    <a:cubicBezTo>
                      <a:pt x="0" y="25"/>
                      <a:pt x="8" y="36"/>
                      <a:pt x="19" y="36"/>
                    </a:cubicBezTo>
                    <a:lnTo>
                      <a:pt x="120" y="36"/>
                    </a:lnTo>
                    <a:cubicBezTo>
                      <a:pt x="132" y="36"/>
                      <a:pt x="138" y="25"/>
                      <a:pt x="138" y="19"/>
                    </a:cubicBezTo>
                    <a:cubicBezTo>
                      <a:pt x="138" y="6"/>
                      <a:pt x="132"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5068479" y="2939544"/>
                <a:ext cx="24908" cy="6678"/>
              </a:xfrm>
              <a:custGeom>
                <a:avLst/>
                <a:gdLst/>
                <a:ahLst/>
                <a:cxnLst/>
                <a:rect l="l" t="t" r="r" b="b"/>
                <a:pathLst>
                  <a:path w="138" h="37" extrusionOk="0">
                    <a:moveTo>
                      <a:pt x="19" y="1"/>
                    </a:moveTo>
                    <a:cubicBezTo>
                      <a:pt x="7" y="1"/>
                      <a:pt x="0" y="6"/>
                      <a:pt x="0" y="19"/>
                    </a:cubicBezTo>
                    <a:cubicBezTo>
                      <a:pt x="0" y="25"/>
                      <a:pt x="7" y="36"/>
                      <a:pt x="19" y="36"/>
                    </a:cubicBezTo>
                    <a:lnTo>
                      <a:pt x="120" y="36"/>
                    </a:lnTo>
                    <a:cubicBezTo>
                      <a:pt x="132" y="36"/>
                      <a:pt x="137" y="25"/>
                      <a:pt x="137" y="19"/>
                    </a:cubicBezTo>
                    <a:cubicBezTo>
                      <a:pt x="137" y="6"/>
                      <a:pt x="132"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5132913" y="2939544"/>
                <a:ext cx="15342" cy="6678"/>
              </a:xfrm>
              <a:custGeom>
                <a:avLst/>
                <a:gdLst/>
                <a:ahLst/>
                <a:cxnLst/>
                <a:rect l="l" t="t" r="r" b="b"/>
                <a:pathLst>
                  <a:path w="85" h="37" extrusionOk="0">
                    <a:moveTo>
                      <a:pt x="19" y="1"/>
                    </a:moveTo>
                    <a:cubicBezTo>
                      <a:pt x="8" y="1"/>
                      <a:pt x="0" y="6"/>
                      <a:pt x="0" y="19"/>
                    </a:cubicBezTo>
                    <a:cubicBezTo>
                      <a:pt x="0" y="25"/>
                      <a:pt x="8" y="36"/>
                      <a:pt x="19" y="36"/>
                    </a:cubicBezTo>
                    <a:lnTo>
                      <a:pt x="66" y="36"/>
                    </a:lnTo>
                    <a:cubicBezTo>
                      <a:pt x="79" y="36"/>
                      <a:pt x="85" y="25"/>
                      <a:pt x="85" y="19"/>
                    </a:cubicBezTo>
                    <a:cubicBezTo>
                      <a:pt x="85" y="6"/>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4981482" y="3097654"/>
                <a:ext cx="166773" cy="6678"/>
              </a:xfrm>
              <a:custGeom>
                <a:avLst/>
                <a:gdLst/>
                <a:ahLst/>
                <a:cxnLst/>
                <a:rect l="l" t="t" r="r" b="b"/>
                <a:pathLst>
                  <a:path w="924" h="37" extrusionOk="0">
                    <a:moveTo>
                      <a:pt x="18" y="1"/>
                    </a:moveTo>
                    <a:cubicBezTo>
                      <a:pt x="12" y="1"/>
                      <a:pt x="0" y="7"/>
                      <a:pt x="0" y="18"/>
                    </a:cubicBezTo>
                    <a:cubicBezTo>
                      <a:pt x="0" y="24"/>
                      <a:pt x="12" y="37"/>
                      <a:pt x="18" y="37"/>
                    </a:cubicBezTo>
                    <a:lnTo>
                      <a:pt x="905" y="37"/>
                    </a:lnTo>
                    <a:cubicBezTo>
                      <a:pt x="918" y="37"/>
                      <a:pt x="924" y="24"/>
                      <a:pt x="924" y="18"/>
                    </a:cubicBezTo>
                    <a:cubicBezTo>
                      <a:pt x="924" y="7"/>
                      <a:pt x="918"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5"/>
            <p:cNvGrpSpPr/>
            <p:nvPr/>
          </p:nvGrpSpPr>
          <p:grpSpPr>
            <a:xfrm>
              <a:off x="8608123" y="2996056"/>
              <a:ext cx="415306" cy="492675"/>
              <a:chOff x="4147438" y="1298168"/>
              <a:chExt cx="196734" cy="233374"/>
            </a:xfrm>
          </p:grpSpPr>
          <p:sp>
            <p:nvSpPr>
              <p:cNvPr id="309" name="Google Shape;309;p5"/>
              <p:cNvSpPr/>
              <p:nvPr/>
            </p:nvSpPr>
            <p:spPr>
              <a:xfrm>
                <a:off x="4161336" y="1432633"/>
                <a:ext cx="34474" cy="65698"/>
              </a:xfrm>
              <a:custGeom>
                <a:avLst/>
                <a:gdLst/>
                <a:ahLst/>
                <a:cxnLst/>
                <a:rect l="l" t="t" r="r" b="b"/>
                <a:pathLst>
                  <a:path w="191" h="364" extrusionOk="0">
                    <a:moveTo>
                      <a:pt x="0" y="0"/>
                    </a:moveTo>
                    <a:cubicBezTo>
                      <a:pt x="0" y="143"/>
                      <a:pt x="66" y="273"/>
                      <a:pt x="173" y="363"/>
                    </a:cubicBezTo>
                    <a:lnTo>
                      <a:pt x="190" y="339"/>
                    </a:lnTo>
                    <a:cubicBezTo>
                      <a:pt x="89" y="256"/>
                      <a:pt x="30" y="13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4212956" y="1432633"/>
                <a:ext cx="117318" cy="85011"/>
              </a:xfrm>
              <a:custGeom>
                <a:avLst/>
                <a:gdLst/>
                <a:ahLst/>
                <a:cxnLst/>
                <a:rect l="l" t="t" r="r" b="b"/>
                <a:pathLst>
                  <a:path w="650" h="471" extrusionOk="0">
                    <a:moveTo>
                      <a:pt x="619" y="0"/>
                    </a:moveTo>
                    <a:cubicBezTo>
                      <a:pt x="619" y="238"/>
                      <a:pt x="423" y="435"/>
                      <a:pt x="184" y="435"/>
                    </a:cubicBezTo>
                    <a:cubicBezTo>
                      <a:pt x="124" y="435"/>
                      <a:pt x="66" y="422"/>
                      <a:pt x="17" y="405"/>
                    </a:cubicBezTo>
                    <a:lnTo>
                      <a:pt x="0" y="435"/>
                    </a:lnTo>
                    <a:cubicBezTo>
                      <a:pt x="59" y="458"/>
                      <a:pt x="119" y="471"/>
                      <a:pt x="184" y="471"/>
                    </a:cubicBezTo>
                    <a:cubicBezTo>
                      <a:pt x="440" y="471"/>
                      <a:pt x="649" y="256"/>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4162238" y="1368018"/>
                <a:ext cx="75625" cy="134465"/>
              </a:xfrm>
              <a:custGeom>
                <a:avLst/>
                <a:gdLst/>
                <a:ahLst/>
                <a:cxnLst/>
                <a:rect l="l" t="t" r="r" b="b"/>
                <a:pathLst>
                  <a:path w="419" h="745" extrusionOk="0">
                    <a:moveTo>
                      <a:pt x="240" y="37"/>
                    </a:moveTo>
                    <a:cubicBezTo>
                      <a:pt x="245" y="48"/>
                      <a:pt x="263" y="54"/>
                      <a:pt x="287" y="72"/>
                    </a:cubicBezTo>
                    <a:cubicBezTo>
                      <a:pt x="293" y="78"/>
                      <a:pt x="298" y="84"/>
                      <a:pt x="304" y="90"/>
                    </a:cubicBezTo>
                    <a:cubicBezTo>
                      <a:pt x="304" y="90"/>
                      <a:pt x="311" y="95"/>
                      <a:pt x="311" y="108"/>
                    </a:cubicBezTo>
                    <a:lnTo>
                      <a:pt x="317" y="114"/>
                    </a:lnTo>
                    <a:cubicBezTo>
                      <a:pt x="311" y="120"/>
                      <a:pt x="304" y="125"/>
                      <a:pt x="293" y="131"/>
                    </a:cubicBezTo>
                    <a:cubicBezTo>
                      <a:pt x="293" y="137"/>
                      <a:pt x="287" y="144"/>
                      <a:pt x="287" y="144"/>
                    </a:cubicBezTo>
                    <a:lnTo>
                      <a:pt x="281" y="144"/>
                    </a:lnTo>
                    <a:cubicBezTo>
                      <a:pt x="281" y="144"/>
                      <a:pt x="275" y="144"/>
                      <a:pt x="268" y="150"/>
                    </a:cubicBezTo>
                    <a:cubicBezTo>
                      <a:pt x="263" y="150"/>
                      <a:pt x="251" y="155"/>
                      <a:pt x="232" y="161"/>
                    </a:cubicBezTo>
                    <a:cubicBezTo>
                      <a:pt x="227" y="167"/>
                      <a:pt x="215" y="167"/>
                      <a:pt x="210" y="180"/>
                    </a:cubicBezTo>
                    <a:lnTo>
                      <a:pt x="221" y="191"/>
                    </a:lnTo>
                    <a:lnTo>
                      <a:pt x="204" y="185"/>
                    </a:lnTo>
                    <a:lnTo>
                      <a:pt x="210" y="180"/>
                    </a:lnTo>
                    <a:lnTo>
                      <a:pt x="204" y="180"/>
                    </a:lnTo>
                    <a:cubicBezTo>
                      <a:pt x="197" y="185"/>
                      <a:pt x="197" y="185"/>
                      <a:pt x="197" y="191"/>
                    </a:cubicBezTo>
                    <a:cubicBezTo>
                      <a:pt x="191" y="191"/>
                      <a:pt x="191" y="197"/>
                      <a:pt x="185" y="203"/>
                    </a:cubicBezTo>
                    <a:lnTo>
                      <a:pt x="180" y="208"/>
                    </a:lnTo>
                    <a:cubicBezTo>
                      <a:pt x="174" y="215"/>
                      <a:pt x="161" y="221"/>
                      <a:pt x="155" y="227"/>
                    </a:cubicBezTo>
                    <a:cubicBezTo>
                      <a:pt x="144" y="238"/>
                      <a:pt x="150" y="251"/>
                      <a:pt x="150" y="257"/>
                    </a:cubicBezTo>
                    <a:lnTo>
                      <a:pt x="150" y="263"/>
                    </a:lnTo>
                    <a:cubicBezTo>
                      <a:pt x="150" y="268"/>
                      <a:pt x="144" y="280"/>
                      <a:pt x="138" y="293"/>
                    </a:cubicBezTo>
                    <a:cubicBezTo>
                      <a:pt x="132" y="315"/>
                      <a:pt x="125" y="334"/>
                      <a:pt x="120" y="340"/>
                    </a:cubicBezTo>
                    <a:lnTo>
                      <a:pt x="120" y="334"/>
                    </a:lnTo>
                    <a:cubicBezTo>
                      <a:pt x="114" y="334"/>
                      <a:pt x="102" y="328"/>
                      <a:pt x="102" y="328"/>
                    </a:cubicBezTo>
                    <a:cubicBezTo>
                      <a:pt x="102" y="315"/>
                      <a:pt x="97" y="315"/>
                      <a:pt x="90" y="315"/>
                    </a:cubicBezTo>
                    <a:cubicBezTo>
                      <a:pt x="84" y="310"/>
                      <a:pt x="78" y="310"/>
                      <a:pt x="78" y="310"/>
                    </a:cubicBezTo>
                    <a:lnTo>
                      <a:pt x="72" y="310"/>
                    </a:lnTo>
                    <a:cubicBezTo>
                      <a:pt x="67" y="304"/>
                      <a:pt x="54" y="293"/>
                      <a:pt x="37" y="268"/>
                    </a:cubicBezTo>
                    <a:cubicBezTo>
                      <a:pt x="54" y="185"/>
                      <a:pt x="90" y="114"/>
                      <a:pt x="150" y="54"/>
                    </a:cubicBezTo>
                    <a:lnTo>
                      <a:pt x="161" y="54"/>
                    </a:lnTo>
                    <a:cubicBezTo>
                      <a:pt x="168" y="54"/>
                      <a:pt x="174" y="54"/>
                      <a:pt x="180" y="48"/>
                    </a:cubicBezTo>
                    <a:lnTo>
                      <a:pt x="204" y="48"/>
                    </a:lnTo>
                    <a:cubicBezTo>
                      <a:pt x="207" y="50"/>
                      <a:pt x="210" y="50"/>
                      <a:pt x="213" y="50"/>
                    </a:cubicBezTo>
                    <a:cubicBezTo>
                      <a:pt x="222" y="50"/>
                      <a:pt x="230" y="45"/>
                      <a:pt x="240" y="37"/>
                    </a:cubicBezTo>
                    <a:close/>
                    <a:moveTo>
                      <a:pt x="210" y="370"/>
                    </a:moveTo>
                    <a:cubicBezTo>
                      <a:pt x="215" y="375"/>
                      <a:pt x="221" y="375"/>
                      <a:pt x="227" y="375"/>
                    </a:cubicBezTo>
                    <a:lnTo>
                      <a:pt x="240" y="375"/>
                    </a:lnTo>
                    <a:cubicBezTo>
                      <a:pt x="240" y="375"/>
                      <a:pt x="240" y="381"/>
                      <a:pt x="245" y="381"/>
                    </a:cubicBezTo>
                    <a:cubicBezTo>
                      <a:pt x="245" y="381"/>
                      <a:pt x="251" y="381"/>
                      <a:pt x="251" y="387"/>
                    </a:cubicBezTo>
                    <a:cubicBezTo>
                      <a:pt x="257" y="400"/>
                      <a:pt x="340" y="441"/>
                      <a:pt x="364" y="453"/>
                    </a:cubicBezTo>
                    <a:cubicBezTo>
                      <a:pt x="364" y="458"/>
                      <a:pt x="370" y="466"/>
                      <a:pt x="383" y="466"/>
                    </a:cubicBezTo>
                    <a:cubicBezTo>
                      <a:pt x="375" y="471"/>
                      <a:pt x="370" y="483"/>
                      <a:pt x="364" y="513"/>
                    </a:cubicBezTo>
                    <a:cubicBezTo>
                      <a:pt x="358" y="524"/>
                      <a:pt x="358" y="537"/>
                      <a:pt x="353" y="543"/>
                    </a:cubicBezTo>
                    <a:cubicBezTo>
                      <a:pt x="353" y="543"/>
                      <a:pt x="334" y="560"/>
                      <a:pt x="328" y="566"/>
                    </a:cubicBezTo>
                    <a:cubicBezTo>
                      <a:pt x="317" y="573"/>
                      <a:pt x="317" y="573"/>
                      <a:pt x="317" y="578"/>
                    </a:cubicBezTo>
                    <a:cubicBezTo>
                      <a:pt x="317" y="590"/>
                      <a:pt x="311" y="601"/>
                      <a:pt x="298" y="614"/>
                    </a:cubicBezTo>
                    <a:lnTo>
                      <a:pt x="298" y="620"/>
                    </a:lnTo>
                    <a:cubicBezTo>
                      <a:pt x="293" y="626"/>
                      <a:pt x="287" y="631"/>
                      <a:pt x="287" y="637"/>
                    </a:cubicBezTo>
                    <a:cubicBezTo>
                      <a:pt x="281" y="637"/>
                      <a:pt x="281" y="644"/>
                      <a:pt x="275" y="667"/>
                    </a:cubicBezTo>
                    <a:cubicBezTo>
                      <a:pt x="268" y="680"/>
                      <a:pt x="263" y="697"/>
                      <a:pt x="257" y="703"/>
                    </a:cubicBezTo>
                    <a:cubicBezTo>
                      <a:pt x="251" y="686"/>
                      <a:pt x="240" y="661"/>
                      <a:pt x="240" y="650"/>
                    </a:cubicBezTo>
                    <a:lnTo>
                      <a:pt x="232" y="644"/>
                    </a:lnTo>
                    <a:lnTo>
                      <a:pt x="232" y="637"/>
                    </a:lnTo>
                    <a:cubicBezTo>
                      <a:pt x="240" y="626"/>
                      <a:pt x="232" y="614"/>
                      <a:pt x="232" y="608"/>
                    </a:cubicBezTo>
                    <a:lnTo>
                      <a:pt x="232" y="596"/>
                    </a:lnTo>
                    <a:lnTo>
                      <a:pt x="232" y="590"/>
                    </a:lnTo>
                    <a:cubicBezTo>
                      <a:pt x="221" y="530"/>
                      <a:pt x="221" y="518"/>
                      <a:pt x="215" y="518"/>
                    </a:cubicBezTo>
                    <a:cubicBezTo>
                      <a:pt x="210" y="507"/>
                      <a:pt x="204" y="507"/>
                      <a:pt x="197" y="501"/>
                    </a:cubicBezTo>
                    <a:lnTo>
                      <a:pt x="191" y="501"/>
                    </a:lnTo>
                    <a:cubicBezTo>
                      <a:pt x="191" y="494"/>
                      <a:pt x="168" y="447"/>
                      <a:pt x="168" y="430"/>
                    </a:cubicBezTo>
                    <a:cubicBezTo>
                      <a:pt x="168" y="423"/>
                      <a:pt x="168" y="423"/>
                      <a:pt x="174" y="417"/>
                    </a:cubicBezTo>
                    <a:cubicBezTo>
                      <a:pt x="180" y="411"/>
                      <a:pt x="185" y="400"/>
                      <a:pt x="180" y="381"/>
                    </a:cubicBezTo>
                    <a:cubicBezTo>
                      <a:pt x="185" y="381"/>
                      <a:pt x="185" y="381"/>
                      <a:pt x="191" y="375"/>
                    </a:cubicBezTo>
                    <a:lnTo>
                      <a:pt x="191" y="370"/>
                    </a:lnTo>
                    <a:close/>
                    <a:moveTo>
                      <a:pt x="232" y="1"/>
                    </a:moveTo>
                    <a:cubicBezTo>
                      <a:pt x="227" y="1"/>
                      <a:pt x="227" y="7"/>
                      <a:pt x="221" y="7"/>
                    </a:cubicBezTo>
                    <a:cubicBezTo>
                      <a:pt x="215" y="12"/>
                      <a:pt x="215" y="18"/>
                      <a:pt x="210" y="18"/>
                    </a:cubicBezTo>
                    <a:lnTo>
                      <a:pt x="191" y="18"/>
                    </a:lnTo>
                    <a:cubicBezTo>
                      <a:pt x="187" y="16"/>
                      <a:pt x="184" y="16"/>
                      <a:pt x="181" y="16"/>
                    </a:cubicBezTo>
                    <a:cubicBezTo>
                      <a:pt x="176" y="16"/>
                      <a:pt x="172" y="18"/>
                      <a:pt x="168" y="18"/>
                    </a:cubicBezTo>
                    <a:lnTo>
                      <a:pt x="144" y="18"/>
                    </a:lnTo>
                    <a:lnTo>
                      <a:pt x="138" y="24"/>
                    </a:lnTo>
                    <a:cubicBezTo>
                      <a:pt x="67" y="90"/>
                      <a:pt x="25" y="180"/>
                      <a:pt x="7" y="274"/>
                    </a:cubicBezTo>
                    <a:lnTo>
                      <a:pt x="1" y="280"/>
                    </a:lnTo>
                    <a:lnTo>
                      <a:pt x="7" y="287"/>
                    </a:lnTo>
                    <a:cubicBezTo>
                      <a:pt x="48" y="340"/>
                      <a:pt x="54" y="340"/>
                      <a:pt x="61" y="340"/>
                    </a:cubicBezTo>
                    <a:cubicBezTo>
                      <a:pt x="64" y="343"/>
                      <a:pt x="67" y="344"/>
                      <a:pt x="70" y="344"/>
                    </a:cubicBezTo>
                    <a:cubicBezTo>
                      <a:pt x="72" y="344"/>
                      <a:pt x="75" y="343"/>
                      <a:pt x="78" y="340"/>
                    </a:cubicBezTo>
                    <a:lnTo>
                      <a:pt x="102" y="364"/>
                    </a:lnTo>
                    <a:cubicBezTo>
                      <a:pt x="102" y="364"/>
                      <a:pt x="108" y="370"/>
                      <a:pt x="114" y="370"/>
                    </a:cubicBezTo>
                    <a:cubicBezTo>
                      <a:pt x="120" y="381"/>
                      <a:pt x="132" y="387"/>
                      <a:pt x="138" y="394"/>
                    </a:cubicBezTo>
                    <a:lnTo>
                      <a:pt x="150" y="394"/>
                    </a:lnTo>
                    <a:lnTo>
                      <a:pt x="150" y="400"/>
                    </a:lnTo>
                    <a:cubicBezTo>
                      <a:pt x="144" y="405"/>
                      <a:pt x="138" y="411"/>
                      <a:pt x="132" y="423"/>
                    </a:cubicBezTo>
                    <a:cubicBezTo>
                      <a:pt x="125" y="436"/>
                      <a:pt x="168" y="513"/>
                      <a:pt x="168" y="518"/>
                    </a:cubicBezTo>
                    <a:cubicBezTo>
                      <a:pt x="168" y="524"/>
                      <a:pt x="174" y="524"/>
                      <a:pt x="180" y="530"/>
                    </a:cubicBezTo>
                    <a:lnTo>
                      <a:pt x="185" y="530"/>
                    </a:lnTo>
                    <a:cubicBezTo>
                      <a:pt x="185" y="530"/>
                      <a:pt x="191" y="530"/>
                      <a:pt x="191" y="537"/>
                    </a:cubicBezTo>
                    <a:cubicBezTo>
                      <a:pt x="191" y="543"/>
                      <a:pt x="197" y="578"/>
                      <a:pt x="197" y="590"/>
                    </a:cubicBezTo>
                    <a:cubicBezTo>
                      <a:pt x="204" y="596"/>
                      <a:pt x="204" y="601"/>
                      <a:pt x="204" y="601"/>
                    </a:cubicBezTo>
                    <a:lnTo>
                      <a:pt x="204" y="608"/>
                    </a:lnTo>
                    <a:lnTo>
                      <a:pt x="204" y="631"/>
                    </a:lnTo>
                    <a:cubicBezTo>
                      <a:pt x="204" y="637"/>
                      <a:pt x="204" y="650"/>
                      <a:pt x="210" y="656"/>
                    </a:cubicBezTo>
                    <a:cubicBezTo>
                      <a:pt x="210" y="680"/>
                      <a:pt x="240" y="733"/>
                      <a:pt x="245" y="739"/>
                    </a:cubicBezTo>
                    <a:cubicBezTo>
                      <a:pt x="251" y="744"/>
                      <a:pt x="257" y="744"/>
                      <a:pt x="263" y="744"/>
                    </a:cubicBezTo>
                    <a:cubicBezTo>
                      <a:pt x="268" y="744"/>
                      <a:pt x="275" y="744"/>
                      <a:pt x="281" y="739"/>
                    </a:cubicBezTo>
                    <a:cubicBezTo>
                      <a:pt x="287" y="733"/>
                      <a:pt x="287" y="727"/>
                      <a:pt x="287" y="721"/>
                    </a:cubicBezTo>
                    <a:lnTo>
                      <a:pt x="287" y="716"/>
                    </a:lnTo>
                    <a:cubicBezTo>
                      <a:pt x="287" y="716"/>
                      <a:pt x="293" y="703"/>
                      <a:pt x="304" y="680"/>
                    </a:cubicBezTo>
                    <a:cubicBezTo>
                      <a:pt x="304" y="661"/>
                      <a:pt x="311" y="650"/>
                      <a:pt x="311" y="650"/>
                    </a:cubicBezTo>
                    <a:cubicBezTo>
                      <a:pt x="317" y="644"/>
                      <a:pt x="317" y="637"/>
                      <a:pt x="323" y="637"/>
                    </a:cubicBezTo>
                    <a:lnTo>
                      <a:pt x="323" y="631"/>
                    </a:lnTo>
                    <a:cubicBezTo>
                      <a:pt x="334" y="620"/>
                      <a:pt x="340" y="601"/>
                      <a:pt x="347" y="590"/>
                    </a:cubicBezTo>
                    <a:lnTo>
                      <a:pt x="353" y="584"/>
                    </a:lnTo>
                    <a:cubicBezTo>
                      <a:pt x="375" y="566"/>
                      <a:pt x="383" y="560"/>
                      <a:pt x="383" y="554"/>
                    </a:cubicBezTo>
                    <a:cubicBezTo>
                      <a:pt x="383" y="548"/>
                      <a:pt x="388" y="537"/>
                      <a:pt x="394" y="524"/>
                    </a:cubicBezTo>
                    <a:cubicBezTo>
                      <a:pt x="394" y="513"/>
                      <a:pt x="400" y="494"/>
                      <a:pt x="400" y="488"/>
                    </a:cubicBezTo>
                    <a:cubicBezTo>
                      <a:pt x="405" y="483"/>
                      <a:pt x="411" y="477"/>
                      <a:pt x="411" y="471"/>
                    </a:cubicBezTo>
                    <a:cubicBezTo>
                      <a:pt x="418" y="453"/>
                      <a:pt x="405" y="441"/>
                      <a:pt x="394" y="436"/>
                    </a:cubicBezTo>
                    <a:lnTo>
                      <a:pt x="388" y="436"/>
                    </a:lnTo>
                    <a:lnTo>
                      <a:pt x="375" y="423"/>
                    </a:lnTo>
                    <a:cubicBezTo>
                      <a:pt x="364" y="423"/>
                      <a:pt x="287" y="375"/>
                      <a:pt x="281" y="370"/>
                    </a:cubicBezTo>
                    <a:cubicBezTo>
                      <a:pt x="275" y="364"/>
                      <a:pt x="268" y="358"/>
                      <a:pt x="263" y="358"/>
                    </a:cubicBezTo>
                    <a:lnTo>
                      <a:pt x="263" y="351"/>
                    </a:lnTo>
                    <a:cubicBezTo>
                      <a:pt x="257" y="351"/>
                      <a:pt x="257" y="351"/>
                      <a:pt x="251" y="345"/>
                    </a:cubicBezTo>
                    <a:cubicBezTo>
                      <a:pt x="240" y="345"/>
                      <a:pt x="232" y="340"/>
                      <a:pt x="221" y="340"/>
                    </a:cubicBezTo>
                    <a:lnTo>
                      <a:pt x="185" y="340"/>
                    </a:lnTo>
                    <a:cubicBezTo>
                      <a:pt x="180" y="340"/>
                      <a:pt x="174" y="345"/>
                      <a:pt x="168" y="351"/>
                    </a:cubicBezTo>
                    <a:lnTo>
                      <a:pt x="161" y="351"/>
                    </a:lnTo>
                    <a:cubicBezTo>
                      <a:pt x="155" y="351"/>
                      <a:pt x="155" y="345"/>
                      <a:pt x="150" y="345"/>
                    </a:cubicBezTo>
                    <a:cubicBezTo>
                      <a:pt x="155" y="334"/>
                      <a:pt x="161" y="315"/>
                      <a:pt x="168" y="304"/>
                    </a:cubicBezTo>
                    <a:lnTo>
                      <a:pt x="180" y="268"/>
                    </a:lnTo>
                    <a:lnTo>
                      <a:pt x="180" y="257"/>
                    </a:lnTo>
                    <a:lnTo>
                      <a:pt x="180" y="251"/>
                    </a:lnTo>
                    <a:lnTo>
                      <a:pt x="180" y="244"/>
                    </a:lnTo>
                    <a:cubicBezTo>
                      <a:pt x="185" y="244"/>
                      <a:pt x="185" y="238"/>
                      <a:pt x="197" y="233"/>
                    </a:cubicBezTo>
                    <a:cubicBezTo>
                      <a:pt x="204" y="233"/>
                      <a:pt x="210" y="221"/>
                      <a:pt x="210" y="215"/>
                    </a:cubicBezTo>
                    <a:lnTo>
                      <a:pt x="215" y="215"/>
                    </a:lnTo>
                    <a:lnTo>
                      <a:pt x="221" y="208"/>
                    </a:lnTo>
                    <a:cubicBezTo>
                      <a:pt x="227" y="208"/>
                      <a:pt x="227" y="203"/>
                      <a:pt x="232" y="197"/>
                    </a:cubicBezTo>
                    <a:lnTo>
                      <a:pt x="240" y="191"/>
                    </a:lnTo>
                    <a:lnTo>
                      <a:pt x="251" y="191"/>
                    </a:lnTo>
                    <a:cubicBezTo>
                      <a:pt x="251" y="185"/>
                      <a:pt x="263" y="185"/>
                      <a:pt x="263" y="180"/>
                    </a:cubicBezTo>
                    <a:lnTo>
                      <a:pt x="268" y="185"/>
                    </a:lnTo>
                    <a:cubicBezTo>
                      <a:pt x="275" y="185"/>
                      <a:pt x="281" y="180"/>
                      <a:pt x="287" y="172"/>
                    </a:cubicBezTo>
                    <a:lnTo>
                      <a:pt x="293" y="172"/>
                    </a:lnTo>
                    <a:cubicBezTo>
                      <a:pt x="298" y="172"/>
                      <a:pt x="298" y="172"/>
                      <a:pt x="304" y="167"/>
                    </a:cubicBezTo>
                    <a:lnTo>
                      <a:pt x="317" y="155"/>
                    </a:lnTo>
                    <a:cubicBezTo>
                      <a:pt x="323" y="144"/>
                      <a:pt x="334" y="131"/>
                      <a:pt x="340" y="131"/>
                    </a:cubicBezTo>
                    <a:cubicBezTo>
                      <a:pt x="353" y="120"/>
                      <a:pt x="347" y="108"/>
                      <a:pt x="340" y="90"/>
                    </a:cubicBezTo>
                    <a:cubicBezTo>
                      <a:pt x="340" y="90"/>
                      <a:pt x="334" y="84"/>
                      <a:pt x="334" y="78"/>
                    </a:cubicBezTo>
                    <a:cubicBezTo>
                      <a:pt x="334" y="72"/>
                      <a:pt x="328" y="65"/>
                      <a:pt x="304" y="48"/>
                    </a:cubicBezTo>
                    <a:cubicBezTo>
                      <a:pt x="293" y="42"/>
                      <a:pt x="268" y="24"/>
                      <a:pt x="257" y="12"/>
                    </a:cubicBezTo>
                    <a:cubicBezTo>
                      <a:pt x="257" y="12"/>
                      <a:pt x="257" y="7"/>
                      <a:pt x="251" y="7"/>
                    </a:cubicBezTo>
                    <a:cubicBezTo>
                      <a:pt x="251" y="1"/>
                      <a:pt x="245"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4249234" y="1369101"/>
                <a:ext cx="81040" cy="114070"/>
              </a:xfrm>
              <a:custGeom>
                <a:avLst/>
                <a:gdLst/>
                <a:ahLst/>
                <a:cxnLst/>
                <a:rect l="l" t="t" r="r" b="b"/>
                <a:pathLst>
                  <a:path w="449" h="632" extrusionOk="0">
                    <a:moveTo>
                      <a:pt x="215" y="31"/>
                    </a:moveTo>
                    <a:cubicBezTo>
                      <a:pt x="228" y="31"/>
                      <a:pt x="258" y="36"/>
                      <a:pt x="269" y="42"/>
                    </a:cubicBezTo>
                    <a:lnTo>
                      <a:pt x="294" y="42"/>
                    </a:lnTo>
                    <a:cubicBezTo>
                      <a:pt x="352" y="102"/>
                      <a:pt x="394" y="179"/>
                      <a:pt x="412" y="262"/>
                    </a:cubicBezTo>
                    <a:cubicBezTo>
                      <a:pt x="407" y="268"/>
                      <a:pt x="401" y="268"/>
                      <a:pt x="401" y="274"/>
                    </a:cubicBezTo>
                    <a:lnTo>
                      <a:pt x="401" y="287"/>
                    </a:lnTo>
                    <a:lnTo>
                      <a:pt x="394" y="292"/>
                    </a:lnTo>
                    <a:lnTo>
                      <a:pt x="394" y="298"/>
                    </a:lnTo>
                    <a:lnTo>
                      <a:pt x="377" y="298"/>
                    </a:lnTo>
                    <a:cubicBezTo>
                      <a:pt x="371" y="298"/>
                      <a:pt x="371" y="298"/>
                      <a:pt x="365" y="292"/>
                    </a:cubicBezTo>
                    <a:cubicBezTo>
                      <a:pt x="358" y="274"/>
                      <a:pt x="341" y="232"/>
                      <a:pt x="317" y="227"/>
                    </a:cubicBezTo>
                    <a:lnTo>
                      <a:pt x="299" y="227"/>
                    </a:lnTo>
                    <a:cubicBezTo>
                      <a:pt x="305" y="221"/>
                      <a:pt x="305" y="209"/>
                      <a:pt x="305" y="202"/>
                    </a:cubicBezTo>
                    <a:cubicBezTo>
                      <a:pt x="305" y="191"/>
                      <a:pt x="299" y="191"/>
                      <a:pt x="294" y="185"/>
                    </a:cubicBezTo>
                    <a:lnTo>
                      <a:pt x="287" y="185"/>
                    </a:lnTo>
                    <a:cubicBezTo>
                      <a:pt x="264" y="166"/>
                      <a:pt x="192" y="89"/>
                      <a:pt x="168" y="59"/>
                    </a:cubicBezTo>
                    <a:lnTo>
                      <a:pt x="174" y="54"/>
                    </a:lnTo>
                    <a:cubicBezTo>
                      <a:pt x="186" y="48"/>
                      <a:pt x="209" y="31"/>
                      <a:pt x="215" y="31"/>
                    </a:cubicBezTo>
                    <a:close/>
                    <a:moveTo>
                      <a:pt x="311" y="257"/>
                    </a:moveTo>
                    <a:cubicBezTo>
                      <a:pt x="317" y="262"/>
                      <a:pt x="335" y="292"/>
                      <a:pt x="335" y="304"/>
                    </a:cubicBezTo>
                    <a:cubicBezTo>
                      <a:pt x="341" y="317"/>
                      <a:pt x="371" y="334"/>
                      <a:pt x="371" y="334"/>
                    </a:cubicBezTo>
                    <a:lnTo>
                      <a:pt x="347" y="334"/>
                    </a:lnTo>
                    <a:lnTo>
                      <a:pt x="341" y="328"/>
                    </a:lnTo>
                    <a:cubicBezTo>
                      <a:pt x="341" y="322"/>
                      <a:pt x="335" y="317"/>
                      <a:pt x="329" y="309"/>
                    </a:cubicBezTo>
                    <a:cubicBezTo>
                      <a:pt x="317" y="292"/>
                      <a:pt x="311" y="274"/>
                      <a:pt x="299" y="257"/>
                    </a:cubicBezTo>
                    <a:close/>
                    <a:moveTo>
                      <a:pt x="132" y="215"/>
                    </a:moveTo>
                    <a:cubicBezTo>
                      <a:pt x="138" y="221"/>
                      <a:pt x="162" y="227"/>
                      <a:pt x="186" y="232"/>
                    </a:cubicBezTo>
                    <a:cubicBezTo>
                      <a:pt x="228" y="245"/>
                      <a:pt x="245" y="251"/>
                      <a:pt x="251" y="251"/>
                    </a:cubicBezTo>
                    <a:lnTo>
                      <a:pt x="258" y="251"/>
                    </a:lnTo>
                    <a:lnTo>
                      <a:pt x="264" y="257"/>
                    </a:lnTo>
                    <a:cubicBezTo>
                      <a:pt x="269" y="262"/>
                      <a:pt x="287" y="304"/>
                      <a:pt x="305" y="322"/>
                    </a:cubicBezTo>
                    <a:cubicBezTo>
                      <a:pt x="311" y="334"/>
                      <a:pt x="311" y="339"/>
                      <a:pt x="317" y="345"/>
                    </a:cubicBezTo>
                    <a:lnTo>
                      <a:pt x="317" y="352"/>
                    </a:lnTo>
                    <a:lnTo>
                      <a:pt x="322" y="358"/>
                    </a:lnTo>
                    <a:lnTo>
                      <a:pt x="329" y="364"/>
                    </a:lnTo>
                    <a:lnTo>
                      <a:pt x="358" y="364"/>
                    </a:lnTo>
                    <a:lnTo>
                      <a:pt x="352" y="369"/>
                    </a:lnTo>
                    <a:cubicBezTo>
                      <a:pt x="352" y="375"/>
                      <a:pt x="347" y="381"/>
                      <a:pt x="347" y="388"/>
                    </a:cubicBezTo>
                    <a:lnTo>
                      <a:pt x="341" y="388"/>
                    </a:lnTo>
                    <a:cubicBezTo>
                      <a:pt x="335" y="394"/>
                      <a:pt x="335" y="394"/>
                      <a:pt x="329" y="399"/>
                    </a:cubicBezTo>
                    <a:cubicBezTo>
                      <a:pt x="317" y="411"/>
                      <a:pt x="311" y="460"/>
                      <a:pt x="305" y="495"/>
                    </a:cubicBezTo>
                    <a:cubicBezTo>
                      <a:pt x="305" y="501"/>
                      <a:pt x="294" y="512"/>
                      <a:pt x="287" y="524"/>
                    </a:cubicBezTo>
                    <a:cubicBezTo>
                      <a:pt x="269" y="548"/>
                      <a:pt x="264" y="567"/>
                      <a:pt x="264" y="572"/>
                    </a:cubicBezTo>
                    <a:cubicBezTo>
                      <a:pt x="251" y="578"/>
                      <a:pt x="228" y="595"/>
                      <a:pt x="215" y="602"/>
                    </a:cubicBezTo>
                    <a:cubicBezTo>
                      <a:pt x="215" y="590"/>
                      <a:pt x="209" y="584"/>
                      <a:pt x="204" y="584"/>
                    </a:cubicBezTo>
                    <a:lnTo>
                      <a:pt x="204" y="578"/>
                    </a:lnTo>
                    <a:cubicBezTo>
                      <a:pt x="198" y="572"/>
                      <a:pt x="186" y="512"/>
                      <a:pt x="186" y="501"/>
                    </a:cubicBezTo>
                    <a:cubicBezTo>
                      <a:pt x="192" y="488"/>
                      <a:pt x="179" y="430"/>
                      <a:pt x="168" y="424"/>
                    </a:cubicBezTo>
                    <a:lnTo>
                      <a:pt x="168" y="417"/>
                    </a:lnTo>
                    <a:cubicBezTo>
                      <a:pt x="168" y="411"/>
                      <a:pt x="174" y="405"/>
                      <a:pt x="174" y="399"/>
                    </a:cubicBezTo>
                    <a:cubicBezTo>
                      <a:pt x="168" y="381"/>
                      <a:pt x="151" y="381"/>
                      <a:pt x="102" y="375"/>
                    </a:cubicBezTo>
                    <a:cubicBezTo>
                      <a:pt x="96" y="369"/>
                      <a:pt x="91" y="369"/>
                      <a:pt x="91" y="369"/>
                    </a:cubicBezTo>
                    <a:lnTo>
                      <a:pt x="72" y="369"/>
                    </a:lnTo>
                    <a:cubicBezTo>
                      <a:pt x="66" y="369"/>
                      <a:pt x="49" y="352"/>
                      <a:pt x="44" y="345"/>
                    </a:cubicBezTo>
                    <a:cubicBezTo>
                      <a:pt x="36" y="339"/>
                      <a:pt x="31" y="339"/>
                      <a:pt x="31" y="334"/>
                    </a:cubicBezTo>
                    <a:lnTo>
                      <a:pt x="31" y="292"/>
                    </a:lnTo>
                    <a:cubicBezTo>
                      <a:pt x="36" y="287"/>
                      <a:pt x="36" y="281"/>
                      <a:pt x="36" y="274"/>
                    </a:cubicBezTo>
                    <a:cubicBezTo>
                      <a:pt x="44" y="274"/>
                      <a:pt x="44" y="268"/>
                      <a:pt x="49" y="262"/>
                    </a:cubicBezTo>
                    <a:cubicBezTo>
                      <a:pt x="49" y="262"/>
                      <a:pt x="61" y="257"/>
                      <a:pt x="72" y="251"/>
                    </a:cubicBezTo>
                    <a:cubicBezTo>
                      <a:pt x="91" y="238"/>
                      <a:pt x="121" y="215"/>
                      <a:pt x="121" y="215"/>
                    </a:cubicBezTo>
                    <a:close/>
                    <a:moveTo>
                      <a:pt x="215" y="1"/>
                    </a:moveTo>
                    <a:cubicBezTo>
                      <a:pt x="204" y="1"/>
                      <a:pt x="179" y="12"/>
                      <a:pt x="156" y="31"/>
                    </a:cubicBezTo>
                    <a:cubicBezTo>
                      <a:pt x="151" y="36"/>
                      <a:pt x="144" y="36"/>
                      <a:pt x="144" y="36"/>
                    </a:cubicBezTo>
                    <a:lnTo>
                      <a:pt x="132" y="42"/>
                    </a:lnTo>
                    <a:lnTo>
                      <a:pt x="132" y="54"/>
                    </a:lnTo>
                    <a:cubicBezTo>
                      <a:pt x="126" y="78"/>
                      <a:pt x="269" y="215"/>
                      <a:pt x="269" y="215"/>
                    </a:cubicBezTo>
                    <a:lnTo>
                      <a:pt x="264" y="215"/>
                    </a:lnTo>
                    <a:lnTo>
                      <a:pt x="258" y="221"/>
                    </a:lnTo>
                    <a:cubicBezTo>
                      <a:pt x="251" y="221"/>
                      <a:pt x="215" y="209"/>
                      <a:pt x="192" y="202"/>
                    </a:cubicBezTo>
                    <a:cubicBezTo>
                      <a:pt x="138" y="185"/>
                      <a:pt x="138" y="185"/>
                      <a:pt x="132" y="185"/>
                    </a:cubicBezTo>
                    <a:lnTo>
                      <a:pt x="115" y="185"/>
                    </a:lnTo>
                    <a:cubicBezTo>
                      <a:pt x="108" y="185"/>
                      <a:pt x="102" y="191"/>
                      <a:pt x="55" y="221"/>
                    </a:cubicBezTo>
                    <a:cubicBezTo>
                      <a:pt x="44" y="232"/>
                      <a:pt x="36" y="238"/>
                      <a:pt x="31" y="238"/>
                    </a:cubicBezTo>
                    <a:lnTo>
                      <a:pt x="25" y="245"/>
                    </a:lnTo>
                    <a:cubicBezTo>
                      <a:pt x="19" y="251"/>
                      <a:pt x="14" y="257"/>
                      <a:pt x="14" y="262"/>
                    </a:cubicBezTo>
                    <a:cubicBezTo>
                      <a:pt x="14" y="268"/>
                      <a:pt x="8" y="268"/>
                      <a:pt x="8" y="274"/>
                    </a:cubicBezTo>
                    <a:cubicBezTo>
                      <a:pt x="1" y="281"/>
                      <a:pt x="1" y="287"/>
                      <a:pt x="1" y="328"/>
                    </a:cubicBezTo>
                    <a:lnTo>
                      <a:pt x="1" y="339"/>
                    </a:lnTo>
                    <a:cubicBezTo>
                      <a:pt x="1" y="352"/>
                      <a:pt x="8" y="358"/>
                      <a:pt x="8" y="358"/>
                    </a:cubicBezTo>
                    <a:cubicBezTo>
                      <a:pt x="14" y="364"/>
                      <a:pt x="19" y="364"/>
                      <a:pt x="19" y="369"/>
                    </a:cubicBezTo>
                    <a:cubicBezTo>
                      <a:pt x="44" y="390"/>
                      <a:pt x="56" y="401"/>
                      <a:pt x="70" y="401"/>
                    </a:cubicBezTo>
                    <a:cubicBezTo>
                      <a:pt x="73" y="401"/>
                      <a:pt x="76" y="400"/>
                      <a:pt x="79" y="399"/>
                    </a:cubicBezTo>
                    <a:cubicBezTo>
                      <a:pt x="85" y="399"/>
                      <a:pt x="91" y="399"/>
                      <a:pt x="96" y="405"/>
                    </a:cubicBezTo>
                    <a:cubicBezTo>
                      <a:pt x="108" y="405"/>
                      <a:pt x="126" y="405"/>
                      <a:pt x="138" y="411"/>
                    </a:cubicBezTo>
                    <a:cubicBezTo>
                      <a:pt x="138" y="417"/>
                      <a:pt x="132" y="430"/>
                      <a:pt x="151" y="447"/>
                    </a:cubicBezTo>
                    <a:cubicBezTo>
                      <a:pt x="151" y="452"/>
                      <a:pt x="156" y="482"/>
                      <a:pt x="156" y="488"/>
                    </a:cubicBezTo>
                    <a:cubicBezTo>
                      <a:pt x="151" y="512"/>
                      <a:pt x="174" y="590"/>
                      <a:pt x="179" y="595"/>
                    </a:cubicBezTo>
                    <a:lnTo>
                      <a:pt x="179" y="602"/>
                    </a:lnTo>
                    <a:cubicBezTo>
                      <a:pt x="186" y="602"/>
                      <a:pt x="186" y="608"/>
                      <a:pt x="186" y="608"/>
                    </a:cubicBezTo>
                    <a:cubicBezTo>
                      <a:pt x="186" y="614"/>
                      <a:pt x="186" y="620"/>
                      <a:pt x="192" y="625"/>
                    </a:cubicBezTo>
                    <a:cubicBezTo>
                      <a:pt x="198" y="631"/>
                      <a:pt x="204" y="631"/>
                      <a:pt x="209" y="631"/>
                    </a:cubicBezTo>
                    <a:lnTo>
                      <a:pt x="215" y="631"/>
                    </a:lnTo>
                    <a:cubicBezTo>
                      <a:pt x="222" y="631"/>
                      <a:pt x="275" y="602"/>
                      <a:pt x="287" y="590"/>
                    </a:cubicBezTo>
                    <a:cubicBezTo>
                      <a:pt x="287" y="590"/>
                      <a:pt x="294" y="584"/>
                      <a:pt x="294" y="578"/>
                    </a:cubicBezTo>
                    <a:cubicBezTo>
                      <a:pt x="294" y="572"/>
                      <a:pt x="305" y="554"/>
                      <a:pt x="317" y="542"/>
                    </a:cubicBezTo>
                    <a:cubicBezTo>
                      <a:pt x="335" y="512"/>
                      <a:pt x="335" y="507"/>
                      <a:pt x="335" y="501"/>
                    </a:cubicBezTo>
                    <a:cubicBezTo>
                      <a:pt x="341" y="465"/>
                      <a:pt x="347" y="424"/>
                      <a:pt x="352" y="417"/>
                    </a:cubicBezTo>
                    <a:lnTo>
                      <a:pt x="358" y="417"/>
                    </a:lnTo>
                    <a:cubicBezTo>
                      <a:pt x="365" y="411"/>
                      <a:pt x="371" y="405"/>
                      <a:pt x="371" y="399"/>
                    </a:cubicBezTo>
                    <a:cubicBezTo>
                      <a:pt x="377" y="394"/>
                      <a:pt x="382" y="388"/>
                      <a:pt x="382" y="381"/>
                    </a:cubicBezTo>
                    <a:lnTo>
                      <a:pt x="388" y="369"/>
                    </a:lnTo>
                    <a:cubicBezTo>
                      <a:pt x="394" y="364"/>
                      <a:pt x="394" y="358"/>
                      <a:pt x="394" y="352"/>
                    </a:cubicBezTo>
                    <a:cubicBezTo>
                      <a:pt x="394" y="339"/>
                      <a:pt x="388" y="334"/>
                      <a:pt x="382" y="334"/>
                    </a:cubicBezTo>
                    <a:lnTo>
                      <a:pt x="394" y="334"/>
                    </a:lnTo>
                    <a:cubicBezTo>
                      <a:pt x="401" y="328"/>
                      <a:pt x="412" y="322"/>
                      <a:pt x="418" y="309"/>
                    </a:cubicBezTo>
                    <a:lnTo>
                      <a:pt x="424" y="309"/>
                    </a:lnTo>
                    <a:lnTo>
                      <a:pt x="424" y="304"/>
                    </a:lnTo>
                    <a:cubicBezTo>
                      <a:pt x="429" y="298"/>
                      <a:pt x="437" y="292"/>
                      <a:pt x="437" y="287"/>
                    </a:cubicBezTo>
                    <a:lnTo>
                      <a:pt x="448" y="287"/>
                    </a:lnTo>
                    <a:lnTo>
                      <a:pt x="442" y="268"/>
                    </a:lnTo>
                    <a:cubicBezTo>
                      <a:pt x="424" y="174"/>
                      <a:pt x="377" y="84"/>
                      <a:pt x="305" y="12"/>
                    </a:cubicBezTo>
                    <a:lnTo>
                      <a:pt x="299" y="6"/>
                    </a:lnTo>
                    <a:lnTo>
                      <a:pt x="275" y="12"/>
                    </a:lnTo>
                    <a:cubicBezTo>
                      <a:pt x="258" y="6"/>
                      <a:pt x="228"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4226854" y="1312066"/>
                <a:ext cx="38805" cy="38986"/>
              </a:xfrm>
              <a:custGeom>
                <a:avLst/>
                <a:gdLst/>
                <a:ahLst/>
                <a:cxnLst/>
                <a:rect l="l" t="t" r="r" b="b"/>
                <a:pathLst>
                  <a:path w="215" h="216" extrusionOk="0">
                    <a:moveTo>
                      <a:pt x="107" y="37"/>
                    </a:moveTo>
                    <a:cubicBezTo>
                      <a:pt x="149" y="37"/>
                      <a:pt x="179" y="67"/>
                      <a:pt x="179" y="108"/>
                    </a:cubicBezTo>
                    <a:cubicBezTo>
                      <a:pt x="179" y="149"/>
                      <a:pt x="149" y="185"/>
                      <a:pt x="107" y="185"/>
                    </a:cubicBezTo>
                    <a:cubicBezTo>
                      <a:pt x="66" y="185"/>
                      <a:pt x="30" y="149"/>
                      <a:pt x="30" y="108"/>
                    </a:cubicBezTo>
                    <a:cubicBezTo>
                      <a:pt x="30" y="67"/>
                      <a:pt x="66" y="37"/>
                      <a:pt x="107" y="37"/>
                    </a:cubicBezTo>
                    <a:close/>
                    <a:moveTo>
                      <a:pt x="107" y="1"/>
                    </a:moveTo>
                    <a:cubicBezTo>
                      <a:pt x="47" y="1"/>
                      <a:pt x="0" y="48"/>
                      <a:pt x="0" y="108"/>
                    </a:cubicBezTo>
                    <a:cubicBezTo>
                      <a:pt x="0" y="168"/>
                      <a:pt x="47" y="215"/>
                      <a:pt x="107" y="215"/>
                    </a:cubicBezTo>
                    <a:cubicBezTo>
                      <a:pt x="168" y="215"/>
                      <a:pt x="215" y="168"/>
                      <a:pt x="215" y="108"/>
                    </a:cubicBezTo>
                    <a:cubicBezTo>
                      <a:pt x="215" y="48"/>
                      <a:pt x="168"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4197614" y="1298168"/>
                <a:ext cx="96923" cy="103421"/>
              </a:xfrm>
              <a:custGeom>
                <a:avLst/>
                <a:gdLst/>
                <a:ahLst/>
                <a:cxnLst/>
                <a:rect l="l" t="t" r="r" b="b"/>
                <a:pathLst>
                  <a:path w="537" h="573" extrusionOk="0">
                    <a:moveTo>
                      <a:pt x="269" y="31"/>
                    </a:moveTo>
                    <a:cubicBezTo>
                      <a:pt x="352" y="31"/>
                      <a:pt x="424" y="102"/>
                      <a:pt x="424" y="185"/>
                    </a:cubicBezTo>
                    <a:cubicBezTo>
                      <a:pt x="424" y="251"/>
                      <a:pt x="322" y="429"/>
                      <a:pt x="269" y="512"/>
                    </a:cubicBezTo>
                    <a:cubicBezTo>
                      <a:pt x="215" y="429"/>
                      <a:pt x="115" y="251"/>
                      <a:pt x="115" y="185"/>
                    </a:cubicBezTo>
                    <a:cubicBezTo>
                      <a:pt x="115" y="102"/>
                      <a:pt x="187" y="31"/>
                      <a:pt x="269" y="31"/>
                    </a:cubicBezTo>
                    <a:close/>
                    <a:moveTo>
                      <a:pt x="269" y="1"/>
                    </a:moveTo>
                    <a:cubicBezTo>
                      <a:pt x="168" y="1"/>
                      <a:pt x="85" y="83"/>
                      <a:pt x="85" y="185"/>
                    </a:cubicBezTo>
                    <a:cubicBezTo>
                      <a:pt x="85" y="215"/>
                      <a:pt x="97" y="256"/>
                      <a:pt x="121" y="304"/>
                    </a:cubicBezTo>
                    <a:cubicBezTo>
                      <a:pt x="79" y="316"/>
                      <a:pt x="36" y="334"/>
                      <a:pt x="1" y="358"/>
                    </a:cubicBezTo>
                    <a:lnTo>
                      <a:pt x="19" y="388"/>
                    </a:lnTo>
                    <a:cubicBezTo>
                      <a:pt x="55" y="364"/>
                      <a:pt x="91" y="345"/>
                      <a:pt x="132" y="328"/>
                    </a:cubicBezTo>
                    <a:cubicBezTo>
                      <a:pt x="179" y="435"/>
                      <a:pt x="251" y="542"/>
                      <a:pt x="258" y="548"/>
                    </a:cubicBezTo>
                    <a:lnTo>
                      <a:pt x="269" y="572"/>
                    </a:lnTo>
                    <a:lnTo>
                      <a:pt x="281" y="548"/>
                    </a:lnTo>
                    <a:cubicBezTo>
                      <a:pt x="287" y="542"/>
                      <a:pt x="358" y="435"/>
                      <a:pt x="407" y="328"/>
                    </a:cubicBezTo>
                    <a:cubicBezTo>
                      <a:pt x="448" y="345"/>
                      <a:pt x="484" y="364"/>
                      <a:pt x="520" y="388"/>
                    </a:cubicBezTo>
                    <a:lnTo>
                      <a:pt x="537" y="364"/>
                    </a:lnTo>
                    <a:cubicBezTo>
                      <a:pt x="501" y="334"/>
                      <a:pt x="460" y="316"/>
                      <a:pt x="418" y="304"/>
                    </a:cubicBezTo>
                    <a:cubicBezTo>
                      <a:pt x="442" y="256"/>
                      <a:pt x="454" y="215"/>
                      <a:pt x="454" y="185"/>
                    </a:cubicBezTo>
                    <a:cubicBezTo>
                      <a:pt x="454" y="83"/>
                      <a:pt x="371"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4281542" y="1342388"/>
                <a:ext cx="8844" cy="7581"/>
              </a:xfrm>
              <a:custGeom>
                <a:avLst/>
                <a:gdLst/>
                <a:ahLst/>
                <a:cxnLst/>
                <a:rect l="l" t="t" r="r" b="b"/>
                <a:pathLst>
                  <a:path w="49" h="42" extrusionOk="0">
                    <a:moveTo>
                      <a:pt x="19" y="0"/>
                    </a:moveTo>
                    <a:lnTo>
                      <a:pt x="0" y="23"/>
                    </a:lnTo>
                    <a:cubicBezTo>
                      <a:pt x="13" y="29"/>
                      <a:pt x="25" y="36"/>
                      <a:pt x="36" y="41"/>
                    </a:cubicBezTo>
                    <a:lnTo>
                      <a:pt x="49" y="11"/>
                    </a:lnTo>
                    <a:cubicBezTo>
                      <a:pt x="36"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290206" y="1507717"/>
                <a:ext cx="14259" cy="12093"/>
              </a:xfrm>
              <a:custGeom>
                <a:avLst/>
                <a:gdLst/>
                <a:ahLst/>
                <a:cxnLst/>
                <a:rect l="l" t="t" r="r" b="b"/>
                <a:pathLst>
                  <a:path w="79" h="67" extrusionOk="0">
                    <a:moveTo>
                      <a:pt x="60" y="0"/>
                    </a:moveTo>
                    <a:cubicBezTo>
                      <a:pt x="37" y="13"/>
                      <a:pt x="18" y="25"/>
                      <a:pt x="1" y="36"/>
                    </a:cubicBezTo>
                    <a:lnTo>
                      <a:pt x="12" y="66"/>
                    </a:lnTo>
                    <a:cubicBezTo>
                      <a:pt x="37" y="55"/>
                      <a:pt x="54" y="42"/>
                      <a:pt x="78" y="25"/>
                    </a:cubicBez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4337494" y="1417292"/>
                <a:ext cx="6678" cy="14259"/>
              </a:xfrm>
              <a:custGeom>
                <a:avLst/>
                <a:gdLst/>
                <a:ahLst/>
                <a:cxnLst/>
                <a:rect l="l" t="t" r="r" b="b"/>
                <a:pathLst>
                  <a:path w="37" h="79" extrusionOk="0">
                    <a:moveTo>
                      <a:pt x="31" y="1"/>
                    </a:moveTo>
                    <a:lnTo>
                      <a:pt x="1" y="7"/>
                    </a:lnTo>
                    <a:cubicBezTo>
                      <a:pt x="6" y="31"/>
                      <a:pt x="6" y="55"/>
                      <a:pt x="6" y="78"/>
                    </a:cubicBezTo>
                    <a:lnTo>
                      <a:pt x="36" y="78"/>
                    </a:lnTo>
                    <a:cubicBezTo>
                      <a:pt x="36" y="55"/>
                      <a:pt x="36" y="3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4310601" y="1490571"/>
                <a:ext cx="13176" cy="13176"/>
              </a:xfrm>
              <a:custGeom>
                <a:avLst/>
                <a:gdLst/>
                <a:ahLst/>
                <a:cxnLst/>
                <a:rect l="l" t="t" r="r" b="b"/>
                <a:pathLst>
                  <a:path w="73" h="73" extrusionOk="0">
                    <a:moveTo>
                      <a:pt x="48" y="1"/>
                    </a:moveTo>
                    <a:cubicBezTo>
                      <a:pt x="31" y="18"/>
                      <a:pt x="12" y="37"/>
                      <a:pt x="1" y="48"/>
                    </a:cubicBezTo>
                    <a:lnTo>
                      <a:pt x="18" y="72"/>
                    </a:lnTo>
                    <a:lnTo>
                      <a:pt x="72" y="18"/>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4266561" y="1519630"/>
                <a:ext cx="14078" cy="8664"/>
              </a:xfrm>
              <a:custGeom>
                <a:avLst/>
                <a:gdLst/>
                <a:ahLst/>
                <a:cxnLst/>
                <a:rect l="l" t="t" r="r" b="b"/>
                <a:pathLst>
                  <a:path w="78" h="48" extrusionOk="0">
                    <a:moveTo>
                      <a:pt x="66" y="0"/>
                    </a:moveTo>
                    <a:cubicBezTo>
                      <a:pt x="42" y="6"/>
                      <a:pt x="19" y="19"/>
                      <a:pt x="0" y="19"/>
                    </a:cubicBezTo>
                    <a:lnTo>
                      <a:pt x="6" y="47"/>
                    </a:lnTo>
                    <a:cubicBezTo>
                      <a:pt x="30" y="47"/>
                      <a:pt x="55" y="36"/>
                      <a:pt x="78" y="30"/>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4325582" y="1468009"/>
                <a:ext cx="11010" cy="15161"/>
              </a:xfrm>
              <a:custGeom>
                <a:avLst/>
                <a:gdLst/>
                <a:ahLst/>
                <a:cxnLst/>
                <a:rect l="l" t="t" r="r" b="b"/>
                <a:pathLst>
                  <a:path w="61" h="84" extrusionOk="0">
                    <a:moveTo>
                      <a:pt x="36" y="0"/>
                    </a:moveTo>
                    <a:cubicBezTo>
                      <a:pt x="25" y="24"/>
                      <a:pt x="14" y="47"/>
                      <a:pt x="1" y="66"/>
                    </a:cubicBezTo>
                    <a:lnTo>
                      <a:pt x="31" y="83"/>
                    </a:lnTo>
                    <a:cubicBezTo>
                      <a:pt x="42" y="60"/>
                      <a:pt x="55" y="36"/>
                      <a:pt x="61" y="19"/>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4298869" y="1351774"/>
                <a:ext cx="14078" cy="12093"/>
              </a:xfrm>
              <a:custGeom>
                <a:avLst/>
                <a:gdLst/>
                <a:ahLst/>
                <a:cxnLst/>
                <a:rect l="l" t="t" r="r" b="b"/>
                <a:pathLst>
                  <a:path w="78" h="67" extrusionOk="0">
                    <a:moveTo>
                      <a:pt x="19" y="1"/>
                    </a:moveTo>
                    <a:lnTo>
                      <a:pt x="0" y="25"/>
                    </a:lnTo>
                    <a:cubicBezTo>
                      <a:pt x="19" y="37"/>
                      <a:pt x="36" y="55"/>
                      <a:pt x="54" y="67"/>
                    </a:cubicBezTo>
                    <a:lnTo>
                      <a:pt x="77" y="42"/>
                    </a:lnTo>
                    <a:cubicBezTo>
                      <a:pt x="60" y="31"/>
                      <a:pt x="36" y="12"/>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4330996" y="1392565"/>
                <a:ext cx="10107" cy="14439"/>
              </a:xfrm>
              <a:custGeom>
                <a:avLst/>
                <a:gdLst/>
                <a:ahLst/>
                <a:cxnLst/>
                <a:rect l="l" t="t" r="r" b="b"/>
                <a:pathLst>
                  <a:path w="56" h="80" extrusionOk="0">
                    <a:moveTo>
                      <a:pt x="25" y="1"/>
                    </a:moveTo>
                    <a:lnTo>
                      <a:pt x="1" y="14"/>
                    </a:lnTo>
                    <a:cubicBezTo>
                      <a:pt x="6" y="31"/>
                      <a:pt x="19" y="55"/>
                      <a:pt x="25" y="79"/>
                    </a:cubicBezTo>
                    <a:lnTo>
                      <a:pt x="55" y="67"/>
                    </a:lnTo>
                    <a:cubicBezTo>
                      <a:pt x="48" y="44"/>
                      <a:pt x="37" y="19"/>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4317099" y="1369101"/>
                <a:ext cx="13176" cy="14078"/>
              </a:xfrm>
              <a:custGeom>
                <a:avLst/>
                <a:gdLst/>
                <a:ahLst/>
                <a:cxnLst/>
                <a:rect l="l" t="t" r="r" b="b"/>
                <a:pathLst>
                  <a:path w="73" h="78" extrusionOk="0">
                    <a:moveTo>
                      <a:pt x="25" y="1"/>
                    </a:moveTo>
                    <a:lnTo>
                      <a:pt x="1" y="24"/>
                    </a:lnTo>
                    <a:cubicBezTo>
                      <a:pt x="18" y="42"/>
                      <a:pt x="31" y="59"/>
                      <a:pt x="42" y="78"/>
                    </a:cubicBezTo>
                    <a:lnTo>
                      <a:pt x="72" y="66"/>
                    </a:lnTo>
                    <a:cubicBezTo>
                      <a:pt x="53" y="42"/>
                      <a:pt x="42" y="24"/>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4335509" y="1444185"/>
                <a:ext cx="8664" cy="14439"/>
              </a:xfrm>
              <a:custGeom>
                <a:avLst/>
                <a:gdLst/>
                <a:ahLst/>
                <a:cxnLst/>
                <a:rect l="l" t="t" r="r" b="b"/>
                <a:pathLst>
                  <a:path w="48" h="80" extrusionOk="0">
                    <a:moveTo>
                      <a:pt x="17" y="1"/>
                    </a:moveTo>
                    <a:cubicBezTo>
                      <a:pt x="12" y="25"/>
                      <a:pt x="6" y="49"/>
                      <a:pt x="0" y="66"/>
                    </a:cubicBezTo>
                    <a:lnTo>
                      <a:pt x="30" y="79"/>
                    </a:lnTo>
                    <a:cubicBezTo>
                      <a:pt x="36" y="55"/>
                      <a:pt x="42" y="3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4213858" y="1520532"/>
                <a:ext cx="14078" cy="9025"/>
              </a:xfrm>
              <a:custGeom>
                <a:avLst/>
                <a:gdLst/>
                <a:ahLst/>
                <a:cxnLst/>
                <a:rect l="l" t="t" r="r" b="b"/>
                <a:pathLst>
                  <a:path w="78" h="50" extrusionOk="0">
                    <a:moveTo>
                      <a:pt x="12" y="1"/>
                    </a:moveTo>
                    <a:lnTo>
                      <a:pt x="1" y="31"/>
                    </a:lnTo>
                    <a:cubicBezTo>
                      <a:pt x="25" y="36"/>
                      <a:pt x="48" y="42"/>
                      <a:pt x="72" y="49"/>
                    </a:cubicBezTo>
                    <a:lnTo>
                      <a:pt x="78" y="19"/>
                    </a:lnTo>
                    <a:cubicBezTo>
                      <a:pt x="61" y="14"/>
                      <a:pt x="37" y="6"/>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4155921" y="1471258"/>
                <a:ext cx="11912" cy="14078"/>
              </a:xfrm>
              <a:custGeom>
                <a:avLst/>
                <a:gdLst/>
                <a:ahLst/>
                <a:cxnLst/>
                <a:rect l="l" t="t" r="r" b="b"/>
                <a:pathLst>
                  <a:path w="66" h="78" extrusionOk="0">
                    <a:moveTo>
                      <a:pt x="30" y="1"/>
                    </a:moveTo>
                    <a:lnTo>
                      <a:pt x="0" y="12"/>
                    </a:lnTo>
                    <a:cubicBezTo>
                      <a:pt x="12" y="36"/>
                      <a:pt x="24" y="54"/>
                      <a:pt x="36" y="78"/>
                    </a:cubicBezTo>
                    <a:lnTo>
                      <a:pt x="66" y="59"/>
                    </a:lnTo>
                    <a:cubicBezTo>
                      <a:pt x="53" y="42"/>
                      <a:pt x="42" y="18"/>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4148340" y="1446531"/>
                <a:ext cx="8664" cy="14078"/>
              </a:xfrm>
              <a:custGeom>
                <a:avLst/>
                <a:gdLst/>
                <a:ahLst/>
                <a:cxnLst/>
                <a:rect l="l" t="t" r="r" b="b"/>
                <a:pathLst>
                  <a:path w="48" h="78" extrusionOk="0">
                    <a:moveTo>
                      <a:pt x="31" y="1"/>
                    </a:moveTo>
                    <a:lnTo>
                      <a:pt x="1" y="6"/>
                    </a:lnTo>
                    <a:cubicBezTo>
                      <a:pt x="6" y="31"/>
                      <a:pt x="12" y="53"/>
                      <a:pt x="18" y="78"/>
                    </a:cubicBezTo>
                    <a:lnTo>
                      <a:pt x="48" y="72"/>
                    </a:lnTo>
                    <a:cubicBezTo>
                      <a:pt x="42" y="48"/>
                      <a:pt x="36" y="2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170902" y="1491654"/>
                <a:ext cx="12995" cy="14078"/>
              </a:xfrm>
              <a:custGeom>
                <a:avLst/>
                <a:gdLst/>
                <a:ahLst/>
                <a:cxnLst/>
                <a:rect l="l" t="t" r="r" b="b"/>
                <a:pathLst>
                  <a:path w="72" h="78" extrusionOk="0">
                    <a:moveTo>
                      <a:pt x="24" y="1"/>
                    </a:moveTo>
                    <a:lnTo>
                      <a:pt x="0" y="24"/>
                    </a:lnTo>
                    <a:cubicBezTo>
                      <a:pt x="13" y="42"/>
                      <a:pt x="30" y="59"/>
                      <a:pt x="49" y="78"/>
                    </a:cubicBezTo>
                    <a:lnTo>
                      <a:pt x="72" y="54"/>
                    </a:lnTo>
                    <a:cubicBezTo>
                      <a:pt x="54" y="36"/>
                      <a:pt x="36" y="24"/>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4150506" y="1394911"/>
                <a:ext cx="9927" cy="14078"/>
              </a:xfrm>
              <a:custGeom>
                <a:avLst/>
                <a:gdLst/>
                <a:ahLst/>
                <a:cxnLst/>
                <a:rect l="l" t="t" r="r" b="b"/>
                <a:pathLst>
                  <a:path w="55" h="78" extrusionOk="0">
                    <a:moveTo>
                      <a:pt x="24" y="1"/>
                    </a:moveTo>
                    <a:cubicBezTo>
                      <a:pt x="19" y="23"/>
                      <a:pt x="6" y="48"/>
                      <a:pt x="0" y="72"/>
                    </a:cubicBezTo>
                    <a:lnTo>
                      <a:pt x="30" y="78"/>
                    </a:lnTo>
                    <a:cubicBezTo>
                      <a:pt x="36" y="54"/>
                      <a:pt x="47" y="31"/>
                      <a:pt x="54" y="12"/>
                    </a:cubicBez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4147438" y="1420721"/>
                <a:ext cx="6498" cy="13176"/>
              </a:xfrm>
              <a:custGeom>
                <a:avLst/>
                <a:gdLst/>
                <a:ahLst/>
                <a:cxnLst/>
                <a:rect l="l" t="t" r="r" b="b"/>
                <a:pathLst>
                  <a:path w="36" h="73" extrusionOk="0">
                    <a:moveTo>
                      <a:pt x="6" y="1"/>
                    </a:moveTo>
                    <a:cubicBezTo>
                      <a:pt x="0" y="23"/>
                      <a:pt x="0" y="42"/>
                      <a:pt x="0" y="66"/>
                    </a:cubicBezTo>
                    <a:lnTo>
                      <a:pt x="0" y="72"/>
                    </a:lnTo>
                    <a:lnTo>
                      <a:pt x="29" y="72"/>
                    </a:lnTo>
                    <a:lnTo>
                      <a:pt x="29" y="66"/>
                    </a:lnTo>
                    <a:cubicBezTo>
                      <a:pt x="29" y="48"/>
                      <a:pt x="36" y="23"/>
                      <a:pt x="36" y="6"/>
                    </a:cubicBezTo>
                    <a:lnTo>
                      <a:pt x="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4161336" y="1371267"/>
                <a:ext cx="11912" cy="14078"/>
              </a:xfrm>
              <a:custGeom>
                <a:avLst/>
                <a:gdLst/>
                <a:ahLst/>
                <a:cxnLst/>
                <a:rect l="l" t="t" r="r" b="b"/>
                <a:pathLst>
                  <a:path w="66" h="78" extrusionOk="0">
                    <a:moveTo>
                      <a:pt x="42" y="0"/>
                    </a:moveTo>
                    <a:cubicBezTo>
                      <a:pt x="23" y="24"/>
                      <a:pt x="12" y="42"/>
                      <a:pt x="0" y="66"/>
                    </a:cubicBezTo>
                    <a:lnTo>
                      <a:pt x="23" y="77"/>
                    </a:lnTo>
                    <a:cubicBezTo>
                      <a:pt x="36" y="60"/>
                      <a:pt x="53" y="42"/>
                      <a:pt x="66" y="24"/>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4240751" y="1525044"/>
                <a:ext cx="12995" cy="6498"/>
              </a:xfrm>
              <a:custGeom>
                <a:avLst/>
                <a:gdLst/>
                <a:ahLst/>
                <a:cxnLst/>
                <a:rect l="l" t="t" r="r" b="b"/>
                <a:pathLst>
                  <a:path w="72" h="36" extrusionOk="0">
                    <a:moveTo>
                      <a:pt x="0" y="0"/>
                    </a:moveTo>
                    <a:lnTo>
                      <a:pt x="0" y="36"/>
                    </a:lnTo>
                    <a:lnTo>
                      <a:pt x="30" y="36"/>
                    </a:lnTo>
                    <a:cubicBezTo>
                      <a:pt x="42" y="36"/>
                      <a:pt x="61" y="36"/>
                      <a:pt x="72" y="30"/>
                    </a:cubicBezTo>
                    <a:lnTo>
                      <a:pt x="72" y="0"/>
                    </a:lnTo>
                    <a:cubicBezTo>
                      <a:pt x="56" y="0"/>
                      <a:pt x="40" y="3"/>
                      <a:pt x="24" y="3"/>
                    </a:cubicBezTo>
                    <a:cubicBezTo>
                      <a:pt x="17" y="3"/>
                      <a:pt x="9" y="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4190214" y="1508800"/>
                <a:ext cx="14078" cy="11912"/>
              </a:xfrm>
              <a:custGeom>
                <a:avLst/>
                <a:gdLst/>
                <a:ahLst/>
                <a:cxnLst/>
                <a:rect l="l" t="t" r="r" b="b"/>
                <a:pathLst>
                  <a:path w="78" h="66" extrusionOk="0">
                    <a:moveTo>
                      <a:pt x="19" y="0"/>
                    </a:moveTo>
                    <a:lnTo>
                      <a:pt x="0" y="30"/>
                    </a:lnTo>
                    <a:cubicBezTo>
                      <a:pt x="19" y="43"/>
                      <a:pt x="42" y="54"/>
                      <a:pt x="66" y="66"/>
                    </a:cubicBezTo>
                    <a:lnTo>
                      <a:pt x="77" y="36"/>
                    </a:lnTo>
                    <a:cubicBezTo>
                      <a:pt x="60" y="30"/>
                      <a:pt x="36" y="19"/>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4177219" y="1352857"/>
                <a:ext cx="14259" cy="13176"/>
              </a:xfrm>
              <a:custGeom>
                <a:avLst/>
                <a:gdLst/>
                <a:ahLst/>
                <a:cxnLst/>
                <a:rect l="l" t="t" r="r" b="b"/>
                <a:pathLst>
                  <a:path w="79" h="73" extrusionOk="0">
                    <a:moveTo>
                      <a:pt x="61" y="1"/>
                    </a:moveTo>
                    <a:cubicBezTo>
                      <a:pt x="37" y="13"/>
                      <a:pt x="19" y="31"/>
                      <a:pt x="1" y="49"/>
                    </a:cubicBezTo>
                    <a:lnTo>
                      <a:pt x="25" y="72"/>
                    </a:lnTo>
                    <a:cubicBezTo>
                      <a:pt x="42" y="55"/>
                      <a:pt x="61" y="42"/>
                      <a:pt x="78" y="25"/>
                    </a:cubicBezTo>
                    <a:lnTo>
                      <a:pt x="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4199961" y="1342388"/>
                <a:ext cx="7761" cy="8664"/>
              </a:xfrm>
              <a:custGeom>
                <a:avLst/>
                <a:gdLst/>
                <a:ahLst/>
                <a:cxnLst/>
                <a:rect l="l" t="t" r="r" b="b"/>
                <a:pathLst>
                  <a:path w="43" h="48" extrusionOk="0">
                    <a:moveTo>
                      <a:pt x="31" y="0"/>
                    </a:moveTo>
                    <a:cubicBezTo>
                      <a:pt x="18" y="6"/>
                      <a:pt x="6" y="11"/>
                      <a:pt x="1" y="17"/>
                    </a:cubicBezTo>
                    <a:lnTo>
                      <a:pt x="12" y="47"/>
                    </a:lnTo>
                    <a:cubicBezTo>
                      <a:pt x="23" y="41"/>
                      <a:pt x="36" y="36"/>
                      <a:pt x="42" y="29"/>
                    </a:cubicBez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5"/>
            <p:cNvGrpSpPr/>
            <p:nvPr/>
          </p:nvGrpSpPr>
          <p:grpSpPr>
            <a:xfrm>
              <a:off x="1192418" y="4562000"/>
              <a:ext cx="279942" cy="462084"/>
              <a:chOff x="2604429" y="1411877"/>
              <a:chExt cx="153958" cy="254130"/>
            </a:xfrm>
          </p:grpSpPr>
          <p:sp>
            <p:nvSpPr>
              <p:cNvPr id="337" name="Google Shape;337;p5"/>
              <p:cNvSpPr/>
              <p:nvPr/>
            </p:nvSpPr>
            <p:spPr>
              <a:xfrm>
                <a:off x="2604429" y="1490571"/>
                <a:ext cx="135728" cy="175436"/>
              </a:xfrm>
              <a:custGeom>
                <a:avLst/>
                <a:gdLst/>
                <a:ahLst/>
                <a:cxnLst/>
                <a:rect l="l" t="t" r="r" b="b"/>
                <a:pathLst>
                  <a:path w="752" h="972" extrusionOk="0">
                    <a:moveTo>
                      <a:pt x="693" y="37"/>
                    </a:moveTo>
                    <a:lnTo>
                      <a:pt x="674" y="244"/>
                    </a:lnTo>
                    <a:lnTo>
                      <a:pt x="80" y="244"/>
                    </a:lnTo>
                    <a:lnTo>
                      <a:pt x="61" y="37"/>
                    </a:lnTo>
                    <a:close/>
                    <a:moveTo>
                      <a:pt x="716" y="280"/>
                    </a:moveTo>
                    <a:lnTo>
                      <a:pt x="680" y="673"/>
                    </a:lnTo>
                    <a:lnTo>
                      <a:pt x="72" y="673"/>
                    </a:lnTo>
                    <a:lnTo>
                      <a:pt x="37" y="280"/>
                    </a:lnTo>
                    <a:close/>
                    <a:moveTo>
                      <a:pt x="627" y="709"/>
                    </a:moveTo>
                    <a:lnTo>
                      <a:pt x="603" y="936"/>
                    </a:lnTo>
                    <a:lnTo>
                      <a:pt x="151" y="936"/>
                    </a:lnTo>
                    <a:lnTo>
                      <a:pt x="127" y="709"/>
                    </a:lnTo>
                    <a:close/>
                    <a:moveTo>
                      <a:pt x="37" y="1"/>
                    </a:moveTo>
                    <a:cubicBezTo>
                      <a:pt x="37" y="1"/>
                      <a:pt x="31" y="7"/>
                      <a:pt x="25" y="7"/>
                    </a:cubicBezTo>
                    <a:cubicBezTo>
                      <a:pt x="25" y="12"/>
                      <a:pt x="20" y="18"/>
                      <a:pt x="20" y="24"/>
                    </a:cubicBezTo>
                    <a:lnTo>
                      <a:pt x="44" y="244"/>
                    </a:lnTo>
                    <a:lnTo>
                      <a:pt x="20" y="244"/>
                    </a:lnTo>
                    <a:cubicBezTo>
                      <a:pt x="14" y="244"/>
                      <a:pt x="8" y="251"/>
                      <a:pt x="1" y="251"/>
                    </a:cubicBezTo>
                    <a:lnTo>
                      <a:pt x="1" y="268"/>
                    </a:lnTo>
                    <a:lnTo>
                      <a:pt x="44" y="691"/>
                    </a:lnTo>
                    <a:cubicBezTo>
                      <a:pt x="44" y="697"/>
                      <a:pt x="50" y="709"/>
                      <a:pt x="61" y="709"/>
                    </a:cubicBezTo>
                    <a:lnTo>
                      <a:pt x="91" y="709"/>
                    </a:lnTo>
                    <a:lnTo>
                      <a:pt x="115" y="959"/>
                    </a:lnTo>
                    <a:cubicBezTo>
                      <a:pt x="115" y="966"/>
                      <a:pt x="121" y="972"/>
                      <a:pt x="133" y="972"/>
                    </a:cubicBezTo>
                    <a:lnTo>
                      <a:pt x="621" y="972"/>
                    </a:lnTo>
                    <a:cubicBezTo>
                      <a:pt x="633" y="972"/>
                      <a:pt x="639" y="966"/>
                      <a:pt x="639" y="959"/>
                    </a:cubicBezTo>
                    <a:lnTo>
                      <a:pt x="663" y="709"/>
                    </a:lnTo>
                    <a:lnTo>
                      <a:pt x="693" y="709"/>
                    </a:lnTo>
                    <a:cubicBezTo>
                      <a:pt x="704" y="709"/>
                      <a:pt x="710" y="697"/>
                      <a:pt x="710" y="691"/>
                    </a:cubicBezTo>
                    <a:lnTo>
                      <a:pt x="751" y="268"/>
                    </a:lnTo>
                    <a:lnTo>
                      <a:pt x="751" y="251"/>
                    </a:lnTo>
                    <a:cubicBezTo>
                      <a:pt x="746" y="251"/>
                      <a:pt x="740" y="244"/>
                      <a:pt x="734" y="244"/>
                    </a:cubicBezTo>
                    <a:lnTo>
                      <a:pt x="710" y="244"/>
                    </a:lnTo>
                    <a:lnTo>
                      <a:pt x="734" y="24"/>
                    </a:lnTo>
                    <a:cubicBezTo>
                      <a:pt x="734" y="18"/>
                      <a:pt x="729" y="12"/>
                      <a:pt x="729" y="7"/>
                    </a:cubicBezTo>
                    <a:cubicBezTo>
                      <a:pt x="723" y="7"/>
                      <a:pt x="716" y="1"/>
                      <a:pt x="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2644498" y="1548688"/>
                <a:ext cx="55952" cy="55952"/>
              </a:xfrm>
              <a:custGeom>
                <a:avLst/>
                <a:gdLst/>
                <a:ahLst/>
                <a:cxnLst/>
                <a:rect l="l" t="t" r="r" b="b"/>
                <a:pathLst>
                  <a:path w="310" h="310" extrusionOk="0">
                    <a:moveTo>
                      <a:pt x="155" y="36"/>
                    </a:moveTo>
                    <a:cubicBezTo>
                      <a:pt x="221" y="36"/>
                      <a:pt x="274" y="89"/>
                      <a:pt x="274" y="155"/>
                    </a:cubicBezTo>
                    <a:cubicBezTo>
                      <a:pt x="274" y="221"/>
                      <a:pt x="221" y="274"/>
                      <a:pt x="155" y="274"/>
                    </a:cubicBezTo>
                    <a:cubicBezTo>
                      <a:pt x="89" y="274"/>
                      <a:pt x="36" y="221"/>
                      <a:pt x="36" y="155"/>
                    </a:cubicBezTo>
                    <a:cubicBezTo>
                      <a:pt x="36" y="89"/>
                      <a:pt x="89" y="36"/>
                      <a:pt x="155" y="36"/>
                    </a:cubicBezTo>
                    <a:close/>
                    <a:moveTo>
                      <a:pt x="155" y="1"/>
                    </a:moveTo>
                    <a:cubicBezTo>
                      <a:pt x="72" y="1"/>
                      <a:pt x="1" y="65"/>
                      <a:pt x="1" y="155"/>
                    </a:cubicBezTo>
                    <a:cubicBezTo>
                      <a:pt x="1" y="238"/>
                      <a:pt x="72" y="309"/>
                      <a:pt x="155" y="309"/>
                    </a:cubicBezTo>
                    <a:cubicBezTo>
                      <a:pt x="238" y="309"/>
                      <a:pt x="309" y="238"/>
                      <a:pt x="309" y="155"/>
                    </a:cubicBezTo>
                    <a:cubicBezTo>
                      <a:pt x="309" y="65"/>
                      <a:pt x="238"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2665976" y="1469995"/>
                <a:ext cx="6498" cy="15342"/>
              </a:xfrm>
              <a:custGeom>
                <a:avLst/>
                <a:gdLst/>
                <a:ahLst/>
                <a:cxnLst/>
                <a:rect l="l" t="t" r="r" b="b"/>
                <a:pathLst>
                  <a:path w="36" h="85" extrusionOk="0">
                    <a:moveTo>
                      <a:pt x="17" y="1"/>
                    </a:moveTo>
                    <a:cubicBezTo>
                      <a:pt x="12" y="1"/>
                      <a:pt x="0" y="8"/>
                      <a:pt x="0" y="19"/>
                    </a:cubicBezTo>
                    <a:lnTo>
                      <a:pt x="0" y="66"/>
                    </a:lnTo>
                    <a:cubicBezTo>
                      <a:pt x="0" y="72"/>
                      <a:pt x="12" y="85"/>
                      <a:pt x="17" y="85"/>
                    </a:cubicBezTo>
                    <a:cubicBezTo>
                      <a:pt x="30" y="85"/>
                      <a:pt x="36" y="72"/>
                      <a:pt x="36" y="66"/>
                    </a:cubicBezTo>
                    <a:lnTo>
                      <a:pt x="36" y="19"/>
                    </a:lnTo>
                    <a:cubicBezTo>
                      <a:pt x="36" y="8"/>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2665976" y="1440033"/>
                <a:ext cx="6498" cy="23644"/>
              </a:xfrm>
              <a:custGeom>
                <a:avLst/>
                <a:gdLst/>
                <a:ahLst/>
                <a:cxnLst/>
                <a:rect l="l" t="t" r="r" b="b"/>
                <a:pathLst>
                  <a:path w="36" h="131" extrusionOk="0">
                    <a:moveTo>
                      <a:pt x="17" y="1"/>
                    </a:moveTo>
                    <a:cubicBezTo>
                      <a:pt x="12" y="1"/>
                      <a:pt x="0" y="12"/>
                      <a:pt x="0" y="18"/>
                    </a:cubicBezTo>
                    <a:lnTo>
                      <a:pt x="0" y="114"/>
                    </a:lnTo>
                    <a:cubicBezTo>
                      <a:pt x="0" y="125"/>
                      <a:pt x="12" y="131"/>
                      <a:pt x="17" y="131"/>
                    </a:cubicBezTo>
                    <a:cubicBezTo>
                      <a:pt x="30" y="131"/>
                      <a:pt x="36" y="125"/>
                      <a:pt x="36" y="114"/>
                    </a:cubicBezTo>
                    <a:lnTo>
                      <a:pt x="36" y="18"/>
                    </a:lnTo>
                    <a:cubicBezTo>
                      <a:pt x="36" y="12"/>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2685289" y="1411877"/>
                <a:ext cx="23825" cy="6678"/>
              </a:xfrm>
              <a:custGeom>
                <a:avLst/>
                <a:gdLst/>
                <a:ahLst/>
                <a:cxnLst/>
                <a:rect l="l" t="t" r="r" b="b"/>
                <a:pathLst>
                  <a:path w="132" h="37" extrusionOk="0">
                    <a:moveTo>
                      <a:pt x="18" y="1"/>
                    </a:moveTo>
                    <a:cubicBezTo>
                      <a:pt x="6" y="1"/>
                      <a:pt x="0" y="14"/>
                      <a:pt x="0" y="20"/>
                    </a:cubicBezTo>
                    <a:cubicBezTo>
                      <a:pt x="0" y="31"/>
                      <a:pt x="6" y="37"/>
                      <a:pt x="18" y="37"/>
                    </a:cubicBezTo>
                    <a:lnTo>
                      <a:pt x="113" y="37"/>
                    </a:lnTo>
                    <a:cubicBezTo>
                      <a:pt x="119" y="37"/>
                      <a:pt x="132" y="31"/>
                      <a:pt x="132" y="20"/>
                    </a:cubicBezTo>
                    <a:cubicBezTo>
                      <a:pt x="132" y="14"/>
                      <a:pt x="11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2665976" y="1413862"/>
                <a:ext cx="14078" cy="20937"/>
              </a:xfrm>
              <a:custGeom>
                <a:avLst/>
                <a:gdLst/>
                <a:ahLst/>
                <a:cxnLst/>
                <a:rect l="l" t="t" r="r" b="b"/>
                <a:pathLst>
                  <a:path w="78" h="116" extrusionOk="0">
                    <a:moveTo>
                      <a:pt x="58" y="0"/>
                    </a:moveTo>
                    <a:cubicBezTo>
                      <a:pt x="55" y="0"/>
                      <a:pt x="51" y="1"/>
                      <a:pt x="47" y="3"/>
                    </a:cubicBezTo>
                    <a:cubicBezTo>
                      <a:pt x="17" y="14"/>
                      <a:pt x="0" y="44"/>
                      <a:pt x="0" y="80"/>
                    </a:cubicBezTo>
                    <a:lnTo>
                      <a:pt x="0" y="97"/>
                    </a:lnTo>
                    <a:cubicBezTo>
                      <a:pt x="0" y="104"/>
                      <a:pt x="12" y="116"/>
                      <a:pt x="17" y="116"/>
                    </a:cubicBezTo>
                    <a:cubicBezTo>
                      <a:pt x="30" y="116"/>
                      <a:pt x="36" y="104"/>
                      <a:pt x="36" y="97"/>
                    </a:cubicBezTo>
                    <a:lnTo>
                      <a:pt x="36" y="80"/>
                    </a:lnTo>
                    <a:cubicBezTo>
                      <a:pt x="36" y="61"/>
                      <a:pt x="47" y="44"/>
                      <a:pt x="66" y="33"/>
                    </a:cubicBezTo>
                    <a:cubicBezTo>
                      <a:pt x="72" y="33"/>
                      <a:pt x="77" y="20"/>
                      <a:pt x="72" y="9"/>
                    </a:cubicBezTo>
                    <a:cubicBezTo>
                      <a:pt x="72" y="5"/>
                      <a:pt x="6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2714167" y="1411877"/>
                <a:ext cx="15342" cy="6678"/>
              </a:xfrm>
              <a:custGeom>
                <a:avLst/>
                <a:gdLst/>
                <a:ahLst/>
                <a:cxnLst/>
                <a:rect l="l" t="t" r="r" b="b"/>
                <a:pathLst>
                  <a:path w="85" h="37" extrusionOk="0">
                    <a:moveTo>
                      <a:pt x="19" y="1"/>
                    </a:moveTo>
                    <a:cubicBezTo>
                      <a:pt x="13" y="1"/>
                      <a:pt x="1" y="14"/>
                      <a:pt x="1" y="20"/>
                    </a:cubicBezTo>
                    <a:cubicBezTo>
                      <a:pt x="1" y="31"/>
                      <a:pt x="13" y="37"/>
                      <a:pt x="19" y="37"/>
                    </a:cubicBezTo>
                    <a:lnTo>
                      <a:pt x="66" y="37"/>
                    </a:lnTo>
                    <a:cubicBezTo>
                      <a:pt x="79" y="37"/>
                      <a:pt x="85" y="31"/>
                      <a:pt x="85" y="20"/>
                    </a:cubicBezTo>
                    <a:cubicBezTo>
                      <a:pt x="85" y="14"/>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2687274" y="1469995"/>
                <a:ext cx="6678" cy="15342"/>
              </a:xfrm>
              <a:custGeom>
                <a:avLst/>
                <a:gdLst/>
                <a:ahLst/>
                <a:cxnLst/>
                <a:rect l="l" t="t" r="r" b="b"/>
                <a:pathLst>
                  <a:path w="37" h="85" extrusionOk="0">
                    <a:moveTo>
                      <a:pt x="19" y="1"/>
                    </a:moveTo>
                    <a:cubicBezTo>
                      <a:pt x="14" y="1"/>
                      <a:pt x="1" y="8"/>
                      <a:pt x="1" y="19"/>
                    </a:cubicBezTo>
                    <a:lnTo>
                      <a:pt x="1" y="66"/>
                    </a:lnTo>
                    <a:cubicBezTo>
                      <a:pt x="1" y="72"/>
                      <a:pt x="14" y="85"/>
                      <a:pt x="19" y="85"/>
                    </a:cubicBezTo>
                    <a:cubicBezTo>
                      <a:pt x="31" y="85"/>
                      <a:pt x="37" y="72"/>
                      <a:pt x="37" y="66"/>
                    </a:cubicBezTo>
                    <a:lnTo>
                      <a:pt x="37" y="19"/>
                    </a:lnTo>
                    <a:cubicBezTo>
                      <a:pt x="37" y="8"/>
                      <a:pt x="31"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687274" y="1446531"/>
                <a:ext cx="15522" cy="18410"/>
              </a:xfrm>
              <a:custGeom>
                <a:avLst/>
                <a:gdLst/>
                <a:ahLst/>
                <a:cxnLst/>
                <a:rect l="l" t="t" r="r" b="b"/>
                <a:pathLst>
                  <a:path w="86" h="102" extrusionOk="0">
                    <a:moveTo>
                      <a:pt x="55" y="1"/>
                    </a:moveTo>
                    <a:cubicBezTo>
                      <a:pt x="25" y="12"/>
                      <a:pt x="1" y="48"/>
                      <a:pt x="1" y="78"/>
                    </a:cubicBezTo>
                    <a:lnTo>
                      <a:pt x="1" y="83"/>
                    </a:lnTo>
                    <a:cubicBezTo>
                      <a:pt x="1" y="95"/>
                      <a:pt x="14" y="102"/>
                      <a:pt x="19" y="102"/>
                    </a:cubicBezTo>
                    <a:cubicBezTo>
                      <a:pt x="31" y="102"/>
                      <a:pt x="37" y="95"/>
                      <a:pt x="37" y="83"/>
                    </a:cubicBezTo>
                    <a:lnTo>
                      <a:pt x="37" y="78"/>
                    </a:lnTo>
                    <a:cubicBezTo>
                      <a:pt x="37" y="59"/>
                      <a:pt x="49" y="42"/>
                      <a:pt x="67" y="36"/>
                    </a:cubicBezTo>
                    <a:cubicBezTo>
                      <a:pt x="78" y="31"/>
                      <a:pt x="85" y="18"/>
                      <a:pt x="78" y="12"/>
                    </a:cubicBezTo>
                    <a:cubicBezTo>
                      <a:pt x="72" y="1"/>
                      <a:pt x="67"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706767" y="1445448"/>
                <a:ext cx="21839" cy="6678"/>
              </a:xfrm>
              <a:custGeom>
                <a:avLst/>
                <a:gdLst/>
                <a:ahLst/>
                <a:cxnLst/>
                <a:rect l="l" t="t" r="r" b="b"/>
                <a:pathLst>
                  <a:path w="121" h="37" extrusionOk="0">
                    <a:moveTo>
                      <a:pt x="19" y="1"/>
                    </a:moveTo>
                    <a:cubicBezTo>
                      <a:pt x="6" y="1"/>
                      <a:pt x="0" y="7"/>
                      <a:pt x="0" y="18"/>
                    </a:cubicBezTo>
                    <a:cubicBezTo>
                      <a:pt x="0" y="29"/>
                      <a:pt x="6" y="37"/>
                      <a:pt x="19" y="37"/>
                    </a:cubicBezTo>
                    <a:lnTo>
                      <a:pt x="102" y="37"/>
                    </a:lnTo>
                    <a:cubicBezTo>
                      <a:pt x="107" y="37"/>
                      <a:pt x="120" y="29"/>
                      <a:pt x="120" y="18"/>
                    </a:cubicBezTo>
                    <a:cubicBezTo>
                      <a:pt x="120" y="7"/>
                      <a:pt x="107"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2732396" y="1442741"/>
                <a:ext cx="22020" cy="9385"/>
              </a:xfrm>
              <a:custGeom>
                <a:avLst/>
                <a:gdLst/>
                <a:ahLst/>
                <a:cxnLst/>
                <a:rect l="l" t="t" r="r" b="b"/>
                <a:pathLst>
                  <a:path w="122" h="52" extrusionOk="0">
                    <a:moveTo>
                      <a:pt x="97" y="1"/>
                    </a:moveTo>
                    <a:cubicBezTo>
                      <a:pt x="95" y="1"/>
                      <a:pt x="93" y="1"/>
                      <a:pt x="91" y="3"/>
                    </a:cubicBezTo>
                    <a:cubicBezTo>
                      <a:pt x="78" y="9"/>
                      <a:pt x="72" y="16"/>
                      <a:pt x="61" y="16"/>
                    </a:cubicBezTo>
                    <a:lnTo>
                      <a:pt x="20" y="16"/>
                    </a:lnTo>
                    <a:cubicBezTo>
                      <a:pt x="14" y="16"/>
                      <a:pt x="1" y="22"/>
                      <a:pt x="1" y="33"/>
                    </a:cubicBezTo>
                    <a:cubicBezTo>
                      <a:pt x="1" y="44"/>
                      <a:pt x="14" y="52"/>
                      <a:pt x="20" y="52"/>
                    </a:cubicBezTo>
                    <a:lnTo>
                      <a:pt x="61" y="52"/>
                    </a:lnTo>
                    <a:cubicBezTo>
                      <a:pt x="78" y="52"/>
                      <a:pt x="97" y="44"/>
                      <a:pt x="114" y="33"/>
                    </a:cubicBezTo>
                    <a:cubicBezTo>
                      <a:pt x="121" y="27"/>
                      <a:pt x="121" y="16"/>
                      <a:pt x="114" y="9"/>
                    </a:cubicBezTo>
                    <a:cubicBezTo>
                      <a:pt x="110" y="5"/>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2751889" y="1423789"/>
                <a:ext cx="6498" cy="15522"/>
              </a:xfrm>
              <a:custGeom>
                <a:avLst/>
                <a:gdLst/>
                <a:ahLst/>
                <a:cxnLst/>
                <a:rect l="l" t="t" r="r" b="b"/>
                <a:pathLst>
                  <a:path w="36" h="86" extrusionOk="0">
                    <a:moveTo>
                      <a:pt x="19" y="1"/>
                    </a:moveTo>
                    <a:cubicBezTo>
                      <a:pt x="6" y="1"/>
                      <a:pt x="0" y="14"/>
                      <a:pt x="0" y="19"/>
                    </a:cubicBezTo>
                    <a:lnTo>
                      <a:pt x="0" y="66"/>
                    </a:lnTo>
                    <a:cubicBezTo>
                      <a:pt x="0" y="78"/>
                      <a:pt x="6" y="85"/>
                      <a:pt x="19" y="85"/>
                    </a:cubicBezTo>
                    <a:cubicBezTo>
                      <a:pt x="30" y="85"/>
                      <a:pt x="36" y="78"/>
                      <a:pt x="36" y="66"/>
                    </a:cubicBezTo>
                    <a:lnTo>
                      <a:pt x="36" y="19"/>
                    </a:lnTo>
                    <a:cubicBezTo>
                      <a:pt x="36" y="14"/>
                      <a:pt x="3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2643234" y="1469995"/>
                <a:ext cx="6678" cy="15342"/>
              </a:xfrm>
              <a:custGeom>
                <a:avLst/>
                <a:gdLst/>
                <a:ahLst/>
                <a:cxnLst/>
                <a:rect l="l" t="t" r="r" b="b"/>
                <a:pathLst>
                  <a:path w="37" h="85" extrusionOk="0">
                    <a:moveTo>
                      <a:pt x="19" y="1"/>
                    </a:moveTo>
                    <a:cubicBezTo>
                      <a:pt x="13" y="1"/>
                      <a:pt x="0" y="8"/>
                      <a:pt x="0" y="19"/>
                    </a:cubicBezTo>
                    <a:lnTo>
                      <a:pt x="0" y="66"/>
                    </a:lnTo>
                    <a:cubicBezTo>
                      <a:pt x="0" y="72"/>
                      <a:pt x="13" y="85"/>
                      <a:pt x="19" y="85"/>
                    </a:cubicBezTo>
                    <a:cubicBezTo>
                      <a:pt x="30" y="85"/>
                      <a:pt x="36" y="72"/>
                      <a:pt x="36" y="66"/>
                    </a:cubicBezTo>
                    <a:lnTo>
                      <a:pt x="36" y="19"/>
                    </a:lnTo>
                    <a:cubicBezTo>
                      <a:pt x="36" y="8"/>
                      <a:pt x="3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2621756" y="1444546"/>
                <a:ext cx="27074" cy="16064"/>
              </a:xfrm>
              <a:custGeom>
                <a:avLst/>
                <a:gdLst/>
                <a:ahLst/>
                <a:cxnLst/>
                <a:rect l="l" t="t" r="r" b="b"/>
                <a:pathLst>
                  <a:path w="150" h="89" extrusionOk="0">
                    <a:moveTo>
                      <a:pt x="25" y="0"/>
                    </a:moveTo>
                    <a:cubicBezTo>
                      <a:pt x="20" y="0"/>
                      <a:pt x="16" y="2"/>
                      <a:pt x="12" y="6"/>
                    </a:cubicBezTo>
                    <a:cubicBezTo>
                      <a:pt x="1" y="12"/>
                      <a:pt x="1" y="23"/>
                      <a:pt x="6" y="29"/>
                    </a:cubicBezTo>
                    <a:cubicBezTo>
                      <a:pt x="25" y="47"/>
                      <a:pt x="48" y="59"/>
                      <a:pt x="72" y="59"/>
                    </a:cubicBezTo>
                    <a:cubicBezTo>
                      <a:pt x="91" y="59"/>
                      <a:pt x="102" y="64"/>
                      <a:pt x="114" y="83"/>
                    </a:cubicBezTo>
                    <a:cubicBezTo>
                      <a:pt x="114" y="83"/>
                      <a:pt x="119" y="89"/>
                      <a:pt x="127" y="89"/>
                    </a:cubicBezTo>
                    <a:cubicBezTo>
                      <a:pt x="132" y="89"/>
                      <a:pt x="132" y="89"/>
                      <a:pt x="138" y="83"/>
                    </a:cubicBezTo>
                    <a:cubicBezTo>
                      <a:pt x="144" y="77"/>
                      <a:pt x="149" y="64"/>
                      <a:pt x="144" y="59"/>
                    </a:cubicBezTo>
                    <a:cubicBezTo>
                      <a:pt x="127" y="34"/>
                      <a:pt x="102" y="23"/>
                      <a:pt x="72" y="23"/>
                    </a:cubicBezTo>
                    <a:cubicBezTo>
                      <a:pt x="61" y="23"/>
                      <a:pt x="42" y="17"/>
                      <a:pt x="37" y="6"/>
                    </a:cubicBezTo>
                    <a:cubicBezTo>
                      <a:pt x="34" y="2"/>
                      <a:pt x="29"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2619771" y="1419638"/>
                <a:ext cx="6678" cy="15161"/>
              </a:xfrm>
              <a:custGeom>
                <a:avLst/>
                <a:gdLst/>
                <a:ahLst/>
                <a:cxnLst/>
                <a:rect l="l" t="t" r="r" b="b"/>
                <a:pathLst>
                  <a:path w="37" h="84" extrusionOk="0">
                    <a:moveTo>
                      <a:pt x="17" y="1"/>
                    </a:moveTo>
                    <a:cubicBezTo>
                      <a:pt x="6" y="1"/>
                      <a:pt x="0" y="12"/>
                      <a:pt x="0" y="18"/>
                    </a:cubicBezTo>
                    <a:lnTo>
                      <a:pt x="0" y="65"/>
                    </a:lnTo>
                    <a:cubicBezTo>
                      <a:pt x="0" y="78"/>
                      <a:pt x="6" y="84"/>
                      <a:pt x="17" y="84"/>
                    </a:cubicBezTo>
                    <a:cubicBezTo>
                      <a:pt x="30" y="84"/>
                      <a:pt x="36" y="78"/>
                      <a:pt x="36" y="65"/>
                    </a:cubicBezTo>
                    <a:lnTo>
                      <a:pt x="36" y="18"/>
                    </a:lnTo>
                    <a:cubicBezTo>
                      <a:pt x="36" y="12"/>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5"/>
            <p:cNvSpPr/>
            <p:nvPr/>
          </p:nvSpPr>
          <p:spPr>
            <a:xfrm>
              <a:off x="8637999" y="2646118"/>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rot="5400000">
              <a:off x="1506474" y="4822393"/>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5"/>
          <p:cNvGrpSpPr/>
          <p:nvPr/>
        </p:nvGrpSpPr>
        <p:grpSpPr>
          <a:xfrm>
            <a:off x="125950" y="2785237"/>
            <a:ext cx="8512057" cy="2258397"/>
            <a:chOff x="125950" y="2785237"/>
            <a:chExt cx="8512057" cy="2258397"/>
          </a:xfrm>
        </p:grpSpPr>
        <p:sp>
          <p:nvSpPr>
            <p:cNvPr id="355" name="Google Shape;355;p5"/>
            <p:cNvSpPr/>
            <p:nvPr/>
          </p:nvSpPr>
          <p:spPr>
            <a:xfrm>
              <a:off x="125950" y="296406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5"/>
            <p:cNvGrpSpPr/>
            <p:nvPr/>
          </p:nvGrpSpPr>
          <p:grpSpPr>
            <a:xfrm>
              <a:off x="8109436" y="4957935"/>
              <a:ext cx="423708" cy="85699"/>
              <a:chOff x="2023432" y="4251819"/>
              <a:chExt cx="335584" cy="67864"/>
            </a:xfrm>
          </p:grpSpPr>
          <p:sp>
            <p:nvSpPr>
              <p:cNvPr id="357" name="Google Shape;357;p5"/>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5"/>
            <p:cNvGrpSpPr/>
            <p:nvPr/>
          </p:nvGrpSpPr>
          <p:grpSpPr>
            <a:xfrm>
              <a:off x="8533148" y="2785237"/>
              <a:ext cx="104858" cy="105082"/>
              <a:chOff x="2089506" y="3065185"/>
              <a:chExt cx="467700" cy="468909"/>
            </a:xfrm>
          </p:grpSpPr>
          <p:sp>
            <p:nvSpPr>
              <p:cNvPr id="361" name="Google Shape;361;p5"/>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5"/>
            <p:cNvGrpSpPr/>
            <p:nvPr/>
          </p:nvGrpSpPr>
          <p:grpSpPr>
            <a:xfrm>
              <a:off x="1538611" y="4659437"/>
              <a:ext cx="104858" cy="105082"/>
              <a:chOff x="2089506" y="3065185"/>
              <a:chExt cx="467700" cy="468909"/>
            </a:xfrm>
          </p:grpSpPr>
          <p:sp>
            <p:nvSpPr>
              <p:cNvPr id="364" name="Google Shape;364;p5"/>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6" name="Google Shape;366;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7" name="Google Shape;367;p5"/>
          <p:cNvSpPr txBox="1">
            <a:spLocks noGrp="1"/>
          </p:cNvSpPr>
          <p:nvPr>
            <p:ph type="subTitle" idx="1"/>
          </p:nvPr>
        </p:nvSpPr>
        <p:spPr>
          <a:xfrm>
            <a:off x="4923138" y="2364597"/>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8" name="Google Shape;368;p5"/>
          <p:cNvSpPr txBox="1">
            <a:spLocks noGrp="1"/>
          </p:cNvSpPr>
          <p:nvPr>
            <p:ph type="subTitle" idx="2"/>
          </p:nvPr>
        </p:nvSpPr>
        <p:spPr>
          <a:xfrm>
            <a:off x="1715263" y="236459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9" name="Google Shape;369;p5"/>
          <p:cNvSpPr txBox="1">
            <a:spLocks noGrp="1"/>
          </p:cNvSpPr>
          <p:nvPr>
            <p:ph type="subTitle" idx="3"/>
          </p:nvPr>
        </p:nvSpPr>
        <p:spPr>
          <a:xfrm>
            <a:off x="1715263" y="1961462"/>
            <a:ext cx="2505600" cy="49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70" name="Google Shape;370;p5"/>
          <p:cNvSpPr txBox="1">
            <a:spLocks noGrp="1"/>
          </p:cNvSpPr>
          <p:nvPr>
            <p:ph type="subTitle" idx="4"/>
          </p:nvPr>
        </p:nvSpPr>
        <p:spPr>
          <a:xfrm>
            <a:off x="4923139" y="1961458"/>
            <a:ext cx="2505600" cy="49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5"/>
        <p:cNvGrpSpPr/>
        <p:nvPr/>
      </p:nvGrpSpPr>
      <p:grpSpPr>
        <a:xfrm>
          <a:off x="0" y="0"/>
          <a:ext cx="0" cy="0"/>
          <a:chOff x="0" y="0"/>
          <a:chExt cx="0" cy="0"/>
        </a:xfrm>
      </p:grpSpPr>
      <p:pic>
        <p:nvPicPr>
          <p:cNvPr id="546" name="Google Shape;546;p8"/>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sp>
        <p:nvSpPr>
          <p:cNvPr id="547" name="Google Shape;547;p8"/>
          <p:cNvSpPr txBox="1">
            <a:spLocks noGrp="1"/>
          </p:cNvSpPr>
          <p:nvPr>
            <p:ph type="title"/>
          </p:nvPr>
        </p:nvSpPr>
        <p:spPr>
          <a:xfrm>
            <a:off x="713225" y="1307100"/>
            <a:ext cx="51549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0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8" name="Google Shape;548;p8"/>
          <p:cNvGrpSpPr/>
          <p:nvPr/>
        </p:nvGrpSpPr>
        <p:grpSpPr>
          <a:xfrm>
            <a:off x="2456813" y="-1128200"/>
            <a:ext cx="5698863" cy="7585100"/>
            <a:chOff x="2456813" y="-1128200"/>
            <a:chExt cx="5698863" cy="7585100"/>
          </a:xfrm>
        </p:grpSpPr>
        <p:sp>
          <p:nvSpPr>
            <p:cNvPr id="549" name="Google Shape;549;p8"/>
            <p:cNvSpPr/>
            <p:nvPr/>
          </p:nvSpPr>
          <p:spPr>
            <a:xfrm>
              <a:off x="7180675" y="520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0" name="Google Shape;550;p8"/>
            <p:cNvSpPr/>
            <p:nvPr/>
          </p:nvSpPr>
          <p:spPr>
            <a:xfrm>
              <a:off x="6025138" y="-11282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1" name="Google Shape;551;p8"/>
            <p:cNvSpPr/>
            <p:nvPr/>
          </p:nvSpPr>
          <p:spPr>
            <a:xfrm>
              <a:off x="2456813" y="47892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2" name="Google Shape;552;p8"/>
            <p:cNvSpPr/>
            <p:nvPr/>
          </p:nvSpPr>
          <p:spPr>
            <a:xfrm>
              <a:off x="3858825" y="50407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53" name="Google Shape;553;p8"/>
          <p:cNvGrpSpPr/>
          <p:nvPr/>
        </p:nvGrpSpPr>
        <p:grpSpPr>
          <a:xfrm>
            <a:off x="2150648" y="145228"/>
            <a:ext cx="6349679" cy="4895469"/>
            <a:chOff x="2150648" y="145228"/>
            <a:chExt cx="6349679" cy="4895469"/>
          </a:xfrm>
        </p:grpSpPr>
        <p:grpSp>
          <p:nvGrpSpPr>
            <p:cNvPr id="554" name="Google Shape;554;p8"/>
            <p:cNvGrpSpPr/>
            <p:nvPr/>
          </p:nvGrpSpPr>
          <p:grpSpPr>
            <a:xfrm>
              <a:off x="2150648" y="4554716"/>
              <a:ext cx="415286" cy="485958"/>
              <a:chOff x="2841051" y="119930"/>
              <a:chExt cx="227056" cy="265681"/>
            </a:xfrm>
          </p:grpSpPr>
          <p:sp>
            <p:nvSpPr>
              <p:cNvPr id="555" name="Google Shape;555;p8"/>
              <p:cNvSpPr/>
              <p:nvPr/>
            </p:nvSpPr>
            <p:spPr>
              <a:xfrm>
                <a:off x="2841051" y="119930"/>
                <a:ext cx="227056" cy="265681"/>
              </a:xfrm>
              <a:custGeom>
                <a:avLst/>
                <a:gdLst/>
                <a:ahLst/>
                <a:cxnLst/>
                <a:rect l="l" t="t" r="r" b="b"/>
                <a:pathLst>
                  <a:path w="1258" h="1472" extrusionOk="0">
                    <a:moveTo>
                      <a:pt x="633" y="36"/>
                    </a:moveTo>
                    <a:cubicBezTo>
                      <a:pt x="960" y="36"/>
                      <a:pt x="1222" y="305"/>
                      <a:pt x="1222" y="632"/>
                    </a:cubicBezTo>
                    <a:lnTo>
                      <a:pt x="1222" y="1281"/>
                    </a:lnTo>
                    <a:lnTo>
                      <a:pt x="941" y="1281"/>
                    </a:lnTo>
                    <a:cubicBezTo>
                      <a:pt x="1049" y="1127"/>
                      <a:pt x="1114" y="899"/>
                      <a:pt x="1114" y="649"/>
                    </a:cubicBezTo>
                    <a:cubicBezTo>
                      <a:pt x="1114" y="644"/>
                      <a:pt x="1109" y="632"/>
                      <a:pt x="1103" y="632"/>
                    </a:cubicBezTo>
                    <a:cubicBezTo>
                      <a:pt x="883" y="591"/>
                      <a:pt x="746" y="429"/>
                      <a:pt x="740" y="429"/>
                    </a:cubicBezTo>
                    <a:cubicBezTo>
                      <a:pt x="740" y="423"/>
                      <a:pt x="734" y="423"/>
                      <a:pt x="727" y="423"/>
                    </a:cubicBezTo>
                    <a:cubicBezTo>
                      <a:pt x="727" y="423"/>
                      <a:pt x="721" y="423"/>
                      <a:pt x="716" y="429"/>
                    </a:cubicBezTo>
                    <a:cubicBezTo>
                      <a:pt x="537" y="584"/>
                      <a:pt x="298" y="602"/>
                      <a:pt x="179" y="602"/>
                    </a:cubicBezTo>
                    <a:lnTo>
                      <a:pt x="162" y="602"/>
                    </a:lnTo>
                    <a:cubicBezTo>
                      <a:pt x="155" y="602"/>
                      <a:pt x="155" y="608"/>
                      <a:pt x="149" y="608"/>
                    </a:cubicBezTo>
                    <a:cubicBezTo>
                      <a:pt x="149" y="614"/>
                      <a:pt x="144" y="619"/>
                      <a:pt x="144" y="619"/>
                    </a:cubicBezTo>
                    <a:lnTo>
                      <a:pt x="144" y="638"/>
                    </a:lnTo>
                    <a:cubicBezTo>
                      <a:pt x="144" y="894"/>
                      <a:pt x="215" y="1127"/>
                      <a:pt x="322" y="1281"/>
                    </a:cubicBezTo>
                    <a:lnTo>
                      <a:pt x="37" y="1281"/>
                    </a:lnTo>
                    <a:lnTo>
                      <a:pt x="37" y="632"/>
                    </a:lnTo>
                    <a:cubicBezTo>
                      <a:pt x="37" y="305"/>
                      <a:pt x="305" y="36"/>
                      <a:pt x="633" y="36"/>
                    </a:cubicBezTo>
                    <a:close/>
                    <a:moveTo>
                      <a:pt x="727" y="465"/>
                    </a:moveTo>
                    <a:cubicBezTo>
                      <a:pt x="763" y="506"/>
                      <a:pt x="888" y="626"/>
                      <a:pt x="1079" y="662"/>
                    </a:cubicBezTo>
                    <a:cubicBezTo>
                      <a:pt x="1073" y="1091"/>
                      <a:pt x="877" y="1435"/>
                      <a:pt x="633" y="1435"/>
                    </a:cubicBezTo>
                    <a:cubicBezTo>
                      <a:pt x="537" y="1435"/>
                      <a:pt x="448" y="1377"/>
                      <a:pt x="370" y="1287"/>
                    </a:cubicBezTo>
                    <a:lnTo>
                      <a:pt x="370" y="1281"/>
                    </a:lnTo>
                    <a:cubicBezTo>
                      <a:pt x="257" y="1138"/>
                      <a:pt x="179" y="905"/>
                      <a:pt x="179" y="638"/>
                    </a:cubicBezTo>
                    <a:cubicBezTo>
                      <a:pt x="311" y="638"/>
                      <a:pt x="543" y="614"/>
                      <a:pt x="727" y="465"/>
                    </a:cubicBezTo>
                    <a:close/>
                    <a:moveTo>
                      <a:pt x="633" y="0"/>
                    </a:moveTo>
                    <a:cubicBezTo>
                      <a:pt x="287" y="0"/>
                      <a:pt x="1" y="286"/>
                      <a:pt x="1" y="632"/>
                    </a:cubicBezTo>
                    <a:lnTo>
                      <a:pt x="1" y="1298"/>
                    </a:lnTo>
                    <a:cubicBezTo>
                      <a:pt x="1" y="1305"/>
                      <a:pt x="12" y="1317"/>
                      <a:pt x="19" y="1317"/>
                    </a:cubicBezTo>
                    <a:lnTo>
                      <a:pt x="352" y="1317"/>
                    </a:lnTo>
                    <a:cubicBezTo>
                      <a:pt x="430" y="1413"/>
                      <a:pt x="525" y="1471"/>
                      <a:pt x="633" y="1471"/>
                    </a:cubicBezTo>
                    <a:cubicBezTo>
                      <a:pt x="734" y="1471"/>
                      <a:pt x="834" y="1413"/>
                      <a:pt x="913" y="1317"/>
                    </a:cubicBezTo>
                    <a:lnTo>
                      <a:pt x="1240" y="1317"/>
                    </a:lnTo>
                    <a:cubicBezTo>
                      <a:pt x="1252" y="1317"/>
                      <a:pt x="1257" y="1305"/>
                      <a:pt x="1257" y="1298"/>
                    </a:cubicBezTo>
                    <a:lnTo>
                      <a:pt x="1257" y="632"/>
                    </a:lnTo>
                    <a:cubicBezTo>
                      <a:pt x="1257" y="286"/>
                      <a:pt x="977"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2872276" y="180394"/>
                <a:ext cx="93674" cy="39708"/>
              </a:xfrm>
              <a:custGeom>
                <a:avLst/>
                <a:gdLst/>
                <a:ahLst/>
                <a:cxnLst/>
                <a:rect l="l" t="t" r="r" b="b"/>
                <a:pathLst>
                  <a:path w="519" h="220" extrusionOk="0">
                    <a:moveTo>
                      <a:pt x="495" y="0"/>
                    </a:moveTo>
                    <a:cubicBezTo>
                      <a:pt x="491" y="0"/>
                      <a:pt x="486" y="2"/>
                      <a:pt x="482" y="6"/>
                    </a:cubicBezTo>
                    <a:cubicBezTo>
                      <a:pt x="311" y="177"/>
                      <a:pt x="18" y="184"/>
                      <a:pt x="18" y="184"/>
                    </a:cubicBezTo>
                    <a:cubicBezTo>
                      <a:pt x="6" y="184"/>
                      <a:pt x="1" y="190"/>
                      <a:pt x="1" y="201"/>
                    </a:cubicBezTo>
                    <a:cubicBezTo>
                      <a:pt x="1" y="213"/>
                      <a:pt x="6" y="220"/>
                      <a:pt x="18" y="220"/>
                    </a:cubicBezTo>
                    <a:cubicBezTo>
                      <a:pt x="31" y="220"/>
                      <a:pt x="322" y="213"/>
                      <a:pt x="507" y="28"/>
                    </a:cubicBezTo>
                    <a:cubicBezTo>
                      <a:pt x="518" y="23"/>
                      <a:pt x="518" y="11"/>
                      <a:pt x="507" y="6"/>
                    </a:cubicBezTo>
                    <a:cubicBezTo>
                      <a:pt x="504" y="2"/>
                      <a:pt x="500"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2891589" y="247356"/>
                <a:ext cx="40971" cy="12634"/>
              </a:xfrm>
              <a:custGeom>
                <a:avLst/>
                <a:gdLst/>
                <a:ahLst/>
                <a:cxnLst/>
                <a:rect l="l" t="t" r="r" b="b"/>
                <a:pathLst>
                  <a:path w="227" h="70" extrusionOk="0">
                    <a:moveTo>
                      <a:pt x="24" y="1"/>
                    </a:moveTo>
                    <a:cubicBezTo>
                      <a:pt x="18" y="1"/>
                      <a:pt x="11" y="5"/>
                      <a:pt x="7" y="9"/>
                    </a:cubicBezTo>
                    <a:cubicBezTo>
                      <a:pt x="1" y="15"/>
                      <a:pt x="1" y="28"/>
                      <a:pt x="12" y="33"/>
                    </a:cubicBezTo>
                    <a:cubicBezTo>
                      <a:pt x="37" y="56"/>
                      <a:pt x="78" y="69"/>
                      <a:pt x="114" y="69"/>
                    </a:cubicBezTo>
                    <a:cubicBezTo>
                      <a:pt x="150" y="69"/>
                      <a:pt x="185" y="56"/>
                      <a:pt x="215" y="33"/>
                    </a:cubicBezTo>
                    <a:cubicBezTo>
                      <a:pt x="227" y="28"/>
                      <a:pt x="227" y="15"/>
                      <a:pt x="221" y="9"/>
                    </a:cubicBezTo>
                    <a:cubicBezTo>
                      <a:pt x="217" y="5"/>
                      <a:pt x="210" y="1"/>
                      <a:pt x="204" y="1"/>
                    </a:cubicBezTo>
                    <a:cubicBezTo>
                      <a:pt x="201" y="1"/>
                      <a:pt x="199" y="2"/>
                      <a:pt x="197" y="3"/>
                    </a:cubicBezTo>
                    <a:cubicBezTo>
                      <a:pt x="173" y="21"/>
                      <a:pt x="144" y="30"/>
                      <a:pt x="114" y="30"/>
                    </a:cubicBezTo>
                    <a:cubicBezTo>
                      <a:pt x="84" y="30"/>
                      <a:pt x="55" y="21"/>
                      <a:pt x="31" y="3"/>
                    </a:cubicBezTo>
                    <a:cubicBezTo>
                      <a:pt x="29"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2977502" y="247356"/>
                <a:ext cx="41332" cy="12634"/>
              </a:xfrm>
              <a:custGeom>
                <a:avLst/>
                <a:gdLst/>
                <a:ahLst/>
                <a:cxnLst/>
                <a:rect l="l" t="t" r="r" b="b"/>
                <a:pathLst>
                  <a:path w="229" h="70" extrusionOk="0">
                    <a:moveTo>
                      <a:pt x="25" y="1"/>
                    </a:moveTo>
                    <a:cubicBezTo>
                      <a:pt x="19" y="1"/>
                      <a:pt x="12" y="5"/>
                      <a:pt x="7" y="9"/>
                    </a:cubicBezTo>
                    <a:cubicBezTo>
                      <a:pt x="1" y="15"/>
                      <a:pt x="1" y="28"/>
                      <a:pt x="7" y="33"/>
                    </a:cubicBezTo>
                    <a:cubicBezTo>
                      <a:pt x="37" y="56"/>
                      <a:pt x="72" y="69"/>
                      <a:pt x="114" y="69"/>
                    </a:cubicBezTo>
                    <a:cubicBezTo>
                      <a:pt x="150" y="69"/>
                      <a:pt x="185" y="56"/>
                      <a:pt x="215" y="33"/>
                    </a:cubicBezTo>
                    <a:cubicBezTo>
                      <a:pt x="228" y="28"/>
                      <a:pt x="228" y="15"/>
                      <a:pt x="221" y="9"/>
                    </a:cubicBezTo>
                    <a:cubicBezTo>
                      <a:pt x="217" y="5"/>
                      <a:pt x="210" y="1"/>
                      <a:pt x="204" y="1"/>
                    </a:cubicBezTo>
                    <a:cubicBezTo>
                      <a:pt x="202" y="1"/>
                      <a:pt x="200" y="2"/>
                      <a:pt x="198" y="3"/>
                    </a:cubicBezTo>
                    <a:cubicBezTo>
                      <a:pt x="174" y="21"/>
                      <a:pt x="144" y="30"/>
                      <a:pt x="114" y="30"/>
                    </a:cubicBezTo>
                    <a:cubicBezTo>
                      <a:pt x="84" y="30"/>
                      <a:pt x="55" y="21"/>
                      <a:pt x="31" y="3"/>
                    </a:cubicBezTo>
                    <a:cubicBezTo>
                      <a:pt x="29" y="2"/>
                      <a:pt x="27"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2930394" y="340488"/>
                <a:ext cx="49635" cy="17147"/>
              </a:xfrm>
              <a:custGeom>
                <a:avLst/>
                <a:gdLst/>
                <a:ahLst/>
                <a:cxnLst/>
                <a:rect l="l" t="t" r="r" b="b"/>
                <a:pathLst>
                  <a:path w="275" h="95" extrusionOk="0">
                    <a:moveTo>
                      <a:pt x="23" y="1"/>
                    </a:moveTo>
                    <a:cubicBezTo>
                      <a:pt x="18" y="1"/>
                      <a:pt x="12" y="2"/>
                      <a:pt x="6" y="5"/>
                    </a:cubicBezTo>
                    <a:cubicBezTo>
                      <a:pt x="0" y="12"/>
                      <a:pt x="0" y="23"/>
                      <a:pt x="6" y="29"/>
                    </a:cubicBezTo>
                    <a:cubicBezTo>
                      <a:pt x="42" y="71"/>
                      <a:pt x="89" y="95"/>
                      <a:pt x="138" y="95"/>
                    </a:cubicBezTo>
                    <a:cubicBezTo>
                      <a:pt x="185" y="95"/>
                      <a:pt x="232" y="71"/>
                      <a:pt x="268" y="29"/>
                    </a:cubicBezTo>
                    <a:cubicBezTo>
                      <a:pt x="275" y="23"/>
                      <a:pt x="275" y="12"/>
                      <a:pt x="262" y="5"/>
                    </a:cubicBezTo>
                    <a:cubicBezTo>
                      <a:pt x="259" y="2"/>
                      <a:pt x="255" y="1"/>
                      <a:pt x="251" y="1"/>
                    </a:cubicBezTo>
                    <a:cubicBezTo>
                      <a:pt x="246" y="1"/>
                      <a:pt x="242" y="2"/>
                      <a:pt x="239" y="5"/>
                    </a:cubicBezTo>
                    <a:cubicBezTo>
                      <a:pt x="209" y="41"/>
                      <a:pt x="173" y="59"/>
                      <a:pt x="138" y="59"/>
                    </a:cubicBezTo>
                    <a:cubicBezTo>
                      <a:pt x="102" y="59"/>
                      <a:pt x="66" y="41"/>
                      <a:pt x="36" y="5"/>
                    </a:cubicBezTo>
                    <a:cubicBezTo>
                      <a:pt x="33" y="2"/>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2944292" y="294102"/>
                <a:ext cx="21659" cy="21478"/>
              </a:xfrm>
              <a:custGeom>
                <a:avLst/>
                <a:gdLst/>
                <a:ahLst/>
                <a:cxnLst/>
                <a:rect l="l" t="t" r="r" b="b"/>
                <a:pathLst>
                  <a:path w="120" h="119" extrusionOk="0">
                    <a:moveTo>
                      <a:pt x="102" y="0"/>
                    </a:moveTo>
                    <a:cubicBezTo>
                      <a:pt x="96" y="0"/>
                      <a:pt x="83" y="6"/>
                      <a:pt x="83" y="19"/>
                    </a:cubicBezTo>
                    <a:lnTo>
                      <a:pt x="83" y="83"/>
                    </a:lnTo>
                    <a:lnTo>
                      <a:pt x="19" y="83"/>
                    </a:lnTo>
                    <a:cubicBezTo>
                      <a:pt x="6" y="83"/>
                      <a:pt x="1" y="96"/>
                      <a:pt x="1" y="102"/>
                    </a:cubicBezTo>
                    <a:cubicBezTo>
                      <a:pt x="1" y="113"/>
                      <a:pt x="6" y="119"/>
                      <a:pt x="19" y="119"/>
                    </a:cubicBezTo>
                    <a:lnTo>
                      <a:pt x="102" y="119"/>
                    </a:lnTo>
                    <a:cubicBezTo>
                      <a:pt x="113" y="119"/>
                      <a:pt x="119" y="113"/>
                      <a:pt x="119" y="102"/>
                    </a:cubicBezTo>
                    <a:lnTo>
                      <a:pt x="119" y="19"/>
                    </a:lnTo>
                    <a:cubicBezTo>
                      <a:pt x="119" y="6"/>
                      <a:pt x="113"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8"/>
            <p:cNvGrpSpPr/>
            <p:nvPr/>
          </p:nvGrpSpPr>
          <p:grpSpPr>
            <a:xfrm>
              <a:off x="4745391" y="4706799"/>
              <a:ext cx="565258" cy="333898"/>
              <a:chOff x="4070910" y="2621521"/>
              <a:chExt cx="331199" cy="195651"/>
            </a:xfrm>
          </p:grpSpPr>
          <p:sp>
            <p:nvSpPr>
              <p:cNvPr id="562" name="Google Shape;562;p8"/>
              <p:cNvSpPr/>
              <p:nvPr/>
            </p:nvSpPr>
            <p:spPr>
              <a:xfrm>
                <a:off x="4086974" y="2621521"/>
                <a:ext cx="299252" cy="175256"/>
              </a:xfrm>
              <a:custGeom>
                <a:avLst/>
                <a:gdLst/>
                <a:ahLst/>
                <a:cxnLst/>
                <a:rect l="l" t="t" r="r" b="b"/>
                <a:pathLst>
                  <a:path w="1658" h="971" extrusionOk="0">
                    <a:moveTo>
                      <a:pt x="1622" y="36"/>
                    </a:moveTo>
                    <a:lnTo>
                      <a:pt x="1622" y="935"/>
                    </a:lnTo>
                    <a:lnTo>
                      <a:pt x="36" y="935"/>
                    </a:lnTo>
                    <a:lnTo>
                      <a:pt x="36" y="36"/>
                    </a:lnTo>
                    <a:close/>
                    <a:moveTo>
                      <a:pt x="19" y="0"/>
                    </a:moveTo>
                    <a:cubicBezTo>
                      <a:pt x="6" y="0"/>
                      <a:pt x="1" y="6"/>
                      <a:pt x="1" y="17"/>
                    </a:cubicBezTo>
                    <a:lnTo>
                      <a:pt x="1" y="954"/>
                    </a:lnTo>
                    <a:cubicBezTo>
                      <a:pt x="1" y="965"/>
                      <a:pt x="6" y="971"/>
                      <a:pt x="19" y="971"/>
                    </a:cubicBezTo>
                    <a:lnTo>
                      <a:pt x="1639" y="971"/>
                    </a:lnTo>
                    <a:cubicBezTo>
                      <a:pt x="1650" y="971"/>
                      <a:pt x="1657" y="965"/>
                      <a:pt x="1657" y="954"/>
                    </a:cubicBezTo>
                    <a:lnTo>
                      <a:pt x="1657" y="17"/>
                    </a:lnTo>
                    <a:cubicBezTo>
                      <a:pt x="1657" y="6"/>
                      <a:pt x="1650"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4118199" y="2739561"/>
                <a:ext cx="236803" cy="27074"/>
              </a:xfrm>
              <a:custGeom>
                <a:avLst/>
                <a:gdLst/>
                <a:ahLst/>
                <a:cxnLst/>
                <a:rect l="l" t="t" r="r" b="b"/>
                <a:pathLst>
                  <a:path w="1312" h="150" extrusionOk="0">
                    <a:moveTo>
                      <a:pt x="1287" y="25"/>
                    </a:moveTo>
                    <a:lnTo>
                      <a:pt x="1287" y="127"/>
                    </a:lnTo>
                    <a:lnTo>
                      <a:pt x="25" y="127"/>
                    </a:lnTo>
                    <a:lnTo>
                      <a:pt x="25" y="25"/>
                    </a:lnTo>
                    <a:close/>
                    <a:moveTo>
                      <a:pt x="0" y="1"/>
                    </a:moveTo>
                    <a:lnTo>
                      <a:pt x="0" y="150"/>
                    </a:lnTo>
                    <a:lnTo>
                      <a:pt x="1311" y="150"/>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4097803" y="2640833"/>
                <a:ext cx="277594" cy="137714"/>
              </a:xfrm>
              <a:custGeom>
                <a:avLst/>
                <a:gdLst/>
                <a:ahLst/>
                <a:cxnLst/>
                <a:rect l="l" t="t" r="r" b="b"/>
                <a:pathLst>
                  <a:path w="1538" h="763" extrusionOk="0">
                    <a:moveTo>
                      <a:pt x="1501" y="36"/>
                    </a:moveTo>
                    <a:lnTo>
                      <a:pt x="1501" y="727"/>
                    </a:lnTo>
                    <a:lnTo>
                      <a:pt x="36" y="727"/>
                    </a:lnTo>
                    <a:lnTo>
                      <a:pt x="36" y="36"/>
                    </a:lnTo>
                    <a:close/>
                    <a:moveTo>
                      <a:pt x="18" y="0"/>
                    </a:moveTo>
                    <a:cubicBezTo>
                      <a:pt x="12" y="0"/>
                      <a:pt x="1" y="6"/>
                      <a:pt x="1" y="18"/>
                    </a:cubicBezTo>
                    <a:lnTo>
                      <a:pt x="1" y="745"/>
                    </a:lnTo>
                    <a:cubicBezTo>
                      <a:pt x="1" y="751"/>
                      <a:pt x="12" y="762"/>
                      <a:pt x="18" y="762"/>
                    </a:cubicBezTo>
                    <a:lnTo>
                      <a:pt x="1519" y="762"/>
                    </a:lnTo>
                    <a:cubicBezTo>
                      <a:pt x="1526" y="762"/>
                      <a:pt x="1537" y="751"/>
                      <a:pt x="1537" y="745"/>
                    </a:cubicBezTo>
                    <a:lnTo>
                      <a:pt x="1537" y="18"/>
                    </a:lnTo>
                    <a:cubicBezTo>
                      <a:pt x="1537" y="6"/>
                      <a:pt x="1526"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4070910" y="2790279"/>
                <a:ext cx="331199" cy="26893"/>
              </a:xfrm>
              <a:custGeom>
                <a:avLst/>
                <a:gdLst/>
                <a:ahLst/>
                <a:cxnLst/>
                <a:rect l="l" t="t" r="r" b="b"/>
                <a:pathLst>
                  <a:path w="1835" h="149" extrusionOk="0">
                    <a:moveTo>
                      <a:pt x="1799" y="36"/>
                    </a:moveTo>
                    <a:lnTo>
                      <a:pt x="1799" y="113"/>
                    </a:lnTo>
                    <a:lnTo>
                      <a:pt x="37" y="113"/>
                    </a:lnTo>
                    <a:lnTo>
                      <a:pt x="37" y="36"/>
                    </a:lnTo>
                    <a:close/>
                    <a:moveTo>
                      <a:pt x="18" y="0"/>
                    </a:moveTo>
                    <a:cubicBezTo>
                      <a:pt x="7" y="0"/>
                      <a:pt x="1" y="11"/>
                      <a:pt x="1" y="19"/>
                    </a:cubicBezTo>
                    <a:lnTo>
                      <a:pt x="1" y="132"/>
                    </a:lnTo>
                    <a:cubicBezTo>
                      <a:pt x="1" y="143"/>
                      <a:pt x="7" y="149"/>
                      <a:pt x="18" y="149"/>
                    </a:cubicBezTo>
                    <a:lnTo>
                      <a:pt x="1818" y="149"/>
                    </a:lnTo>
                    <a:cubicBezTo>
                      <a:pt x="1829" y="149"/>
                      <a:pt x="1835" y="143"/>
                      <a:pt x="1835" y="132"/>
                    </a:cubicBezTo>
                    <a:lnTo>
                      <a:pt x="1835" y="19"/>
                    </a:lnTo>
                    <a:cubicBezTo>
                      <a:pt x="1835" y="11"/>
                      <a:pt x="1829" y="0"/>
                      <a:pt x="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4306269" y="2801109"/>
                <a:ext cx="30322" cy="6498"/>
              </a:xfrm>
              <a:custGeom>
                <a:avLst/>
                <a:gdLst/>
                <a:ahLst/>
                <a:cxnLst/>
                <a:rect l="l" t="t" r="r" b="b"/>
                <a:pathLst>
                  <a:path w="168" h="36" extrusionOk="0">
                    <a:moveTo>
                      <a:pt x="19" y="0"/>
                    </a:moveTo>
                    <a:cubicBezTo>
                      <a:pt x="6" y="0"/>
                      <a:pt x="1" y="6"/>
                      <a:pt x="1" y="17"/>
                    </a:cubicBezTo>
                    <a:cubicBezTo>
                      <a:pt x="1" y="23"/>
                      <a:pt x="6" y="36"/>
                      <a:pt x="19" y="36"/>
                    </a:cubicBezTo>
                    <a:lnTo>
                      <a:pt x="149" y="36"/>
                    </a:lnTo>
                    <a:cubicBezTo>
                      <a:pt x="162" y="36"/>
                      <a:pt x="168" y="23"/>
                      <a:pt x="168" y="17"/>
                    </a:cubicBezTo>
                    <a:cubicBezTo>
                      <a:pt x="168" y="6"/>
                      <a:pt x="162"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4233351" y="2631087"/>
                <a:ext cx="6498" cy="6498"/>
              </a:xfrm>
              <a:custGeom>
                <a:avLst/>
                <a:gdLst/>
                <a:ahLst/>
                <a:cxnLst/>
                <a:rect l="l" t="t" r="r" b="b"/>
                <a:pathLst>
                  <a:path w="36" h="36" extrusionOk="0">
                    <a:moveTo>
                      <a:pt x="17" y="0"/>
                    </a:moveTo>
                    <a:cubicBezTo>
                      <a:pt x="6" y="0"/>
                      <a:pt x="0" y="7"/>
                      <a:pt x="0" y="19"/>
                    </a:cubicBezTo>
                    <a:cubicBezTo>
                      <a:pt x="0" y="24"/>
                      <a:pt x="6" y="36"/>
                      <a:pt x="17" y="36"/>
                    </a:cubicBezTo>
                    <a:cubicBezTo>
                      <a:pt x="24" y="36"/>
                      <a:pt x="36" y="24"/>
                      <a:pt x="36" y="19"/>
                    </a:cubicBezTo>
                    <a:cubicBezTo>
                      <a:pt x="36" y="7"/>
                      <a:pt x="24"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4345977" y="2801109"/>
                <a:ext cx="6678" cy="5595"/>
              </a:xfrm>
              <a:custGeom>
                <a:avLst/>
                <a:gdLst/>
                <a:ahLst/>
                <a:cxnLst/>
                <a:rect l="l" t="t" r="r" b="b"/>
                <a:pathLst>
                  <a:path w="37" h="31" extrusionOk="0">
                    <a:moveTo>
                      <a:pt x="19" y="0"/>
                    </a:moveTo>
                    <a:cubicBezTo>
                      <a:pt x="14" y="0"/>
                      <a:pt x="1" y="6"/>
                      <a:pt x="1" y="17"/>
                    </a:cubicBezTo>
                    <a:cubicBezTo>
                      <a:pt x="1" y="23"/>
                      <a:pt x="14" y="30"/>
                      <a:pt x="19" y="30"/>
                    </a:cubicBezTo>
                    <a:cubicBezTo>
                      <a:pt x="31" y="30"/>
                      <a:pt x="36" y="23"/>
                      <a:pt x="36" y="17"/>
                    </a:cubicBezTo>
                    <a:cubicBezTo>
                      <a:pt x="36" y="6"/>
                      <a:pt x="3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a:off x="4358972" y="2801109"/>
                <a:ext cx="5595" cy="5595"/>
              </a:xfrm>
              <a:custGeom>
                <a:avLst/>
                <a:gdLst/>
                <a:ahLst/>
                <a:cxnLst/>
                <a:rect l="l" t="t" r="r" b="b"/>
                <a:pathLst>
                  <a:path w="31" h="31" extrusionOk="0">
                    <a:moveTo>
                      <a:pt x="19" y="0"/>
                    </a:moveTo>
                    <a:cubicBezTo>
                      <a:pt x="7" y="0"/>
                      <a:pt x="0" y="6"/>
                      <a:pt x="0" y="17"/>
                    </a:cubicBezTo>
                    <a:cubicBezTo>
                      <a:pt x="0" y="23"/>
                      <a:pt x="7" y="30"/>
                      <a:pt x="19" y="30"/>
                    </a:cubicBezTo>
                    <a:cubicBezTo>
                      <a:pt x="24" y="30"/>
                      <a:pt x="30" y="23"/>
                      <a:pt x="30" y="17"/>
                    </a:cubicBezTo>
                    <a:cubicBezTo>
                      <a:pt x="30" y="6"/>
                      <a:pt x="24"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
              <p:cNvSpPr/>
              <p:nvPr/>
            </p:nvSpPr>
            <p:spPr>
              <a:xfrm>
                <a:off x="4371787" y="2801109"/>
                <a:ext cx="5595" cy="5595"/>
              </a:xfrm>
              <a:custGeom>
                <a:avLst/>
                <a:gdLst/>
                <a:ahLst/>
                <a:cxnLst/>
                <a:rect l="l" t="t" r="r" b="b"/>
                <a:pathLst>
                  <a:path w="31" h="31" extrusionOk="0">
                    <a:moveTo>
                      <a:pt x="13" y="0"/>
                    </a:moveTo>
                    <a:cubicBezTo>
                      <a:pt x="8" y="0"/>
                      <a:pt x="1" y="6"/>
                      <a:pt x="1" y="17"/>
                    </a:cubicBezTo>
                    <a:cubicBezTo>
                      <a:pt x="1" y="23"/>
                      <a:pt x="8" y="30"/>
                      <a:pt x="13" y="30"/>
                    </a:cubicBezTo>
                    <a:cubicBezTo>
                      <a:pt x="25" y="30"/>
                      <a:pt x="31" y="23"/>
                      <a:pt x="31" y="17"/>
                    </a:cubicBezTo>
                    <a:cubicBezTo>
                      <a:pt x="31" y="6"/>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4205375"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4205375"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4296703"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4296703"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4296703" y="2711766"/>
                <a:ext cx="58298" cy="20576"/>
              </a:xfrm>
              <a:custGeom>
                <a:avLst/>
                <a:gdLst/>
                <a:ahLst/>
                <a:cxnLst/>
                <a:rect l="l" t="t" r="r" b="b"/>
                <a:pathLst>
                  <a:path w="323" h="114" extrusionOk="0">
                    <a:moveTo>
                      <a:pt x="298" y="25"/>
                    </a:moveTo>
                    <a:lnTo>
                      <a:pt x="298" y="89"/>
                    </a:lnTo>
                    <a:lnTo>
                      <a:pt x="24" y="89"/>
                    </a:lnTo>
                    <a:lnTo>
                      <a:pt x="24" y="25"/>
                    </a:lnTo>
                    <a:close/>
                    <a:moveTo>
                      <a:pt x="1" y="0"/>
                    </a:moveTo>
                    <a:lnTo>
                      <a:pt x="1" y="113"/>
                    </a:lnTo>
                    <a:lnTo>
                      <a:pt x="322" y="113"/>
                    </a:lnTo>
                    <a:lnTo>
                      <a:pt x="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4118199" y="2664478"/>
                <a:ext cx="58298" cy="20576"/>
              </a:xfrm>
              <a:custGeom>
                <a:avLst/>
                <a:gdLst/>
                <a:ahLst/>
                <a:cxnLst/>
                <a:rect l="l" t="t" r="r" b="b"/>
                <a:pathLst>
                  <a:path w="323" h="114" extrusionOk="0">
                    <a:moveTo>
                      <a:pt x="298" y="24"/>
                    </a:moveTo>
                    <a:lnTo>
                      <a:pt x="298" y="90"/>
                    </a:lnTo>
                    <a:lnTo>
                      <a:pt x="25" y="90"/>
                    </a:lnTo>
                    <a:lnTo>
                      <a:pt x="25" y="24"/>
                    </a:lnTo>
                    <a:close/>
                    <a:moveTo>
                      <a:pt x="0" y="1"/>
                    </a:moveTo>
                    <a:lnTo>
                      <a:pt x="0"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4166750" y="2694439"/>
                <a:ext cx="33391" cy="32488"/>
              </a:xfrm>
              <a:custGeom>
                <a:avLst/>
                <a:gdLst/>
                <a:ahLst/>
                <a:cxnLst/>
                <a:rect l="l" t="t" r="r" b="b"/>
                <a:pathLst>
                  <a:path w="185" h="180" extrusionOk="0">
                    <a:moveTo>
                      <a:pt x="149" y="36"/>
                    </a:moveTo>
                    <a:lnTo>
                      <a:pt x="107" y="132"/>
                    </a:lnTo>
                    <a:lnTo>
                      <a:pt x="100" y="91"/>
                    </a:lnTo>
                    <a:lnTo>
                      <a:pt x="95" y="85"/>
                    </a:lnTo>
                    <a:lnTo>
                      <a:pt x="89" y="85"/>
                    </a:lnTo>
                    <a:lnTo>
                      <a:pt x="53" y="72"/>
                    </a:lnTo>
                    <a:lnTo>
                      <a:pt x="149" y="36"/>
                    </a:lnTo>
                    <a:close/>
                    <a:moveTo>
                      <a:pt x="166" y="1"/>
                    </a:moveTo>
                    <a:lnTo>
                      <a:pt x="6" y="61"/>
                    </a:lnTo>
                    <a:cubicBezTo>
                      <a:pt x="0" y="66"/>
                      <a:pt x="0" y="72"/>
                      <a:pt x="0" y="78"/>
                    </a:cubicBezTo>
                    <a:lnTo>
                      <a:pt x="6" y="85"/>
                    </a:lnTo>
                    <a:lnTo>
                      <a:pt x="65" y="102"/>
                    </a:lnTo>
                    <a:lnTo>
                      <a:pt x="12" y="149"/>
                    </a:lnTo>
                    <a:cubicBezTo>
                      <a:pt x="6" y="157"/>
                      <a:pt x="6" y="168"/>
                      <a:pt x="12" y="168"/>
                    </a:cubicBezTo>
                    <a:cubicBezTo>
                      <a:pt x="15" y="171"/>
                      <a:pt x="17" y="172"/>
                      <a:pt x="20" y="172"/>
                    </a:cubicBezTo>
                    <a:cubicBezTo>
                      <a:pt x="23" y="172"/>
                      <a:pt x="26" y="171"/>
                      <a:pt x="29" y="168"/>
                    </a:cubicBezTo>
                    <a:lnTo>
                      <a:pt x="83" y="121"/>
                    </a:lnTo>
                    <a:lnTo>
                      <a:pt x="95" y="174"/>
                    </a:lnTo>
                    <a:cubicBezTo>
                      <a:pt x="95" y="179"/>
                      <a:pt x="100" y="179"/>
                      <a:pt x="107" y="179"/>
                    </a:cubicBezTo>
                    <a:cubicBezTo>
                      <a:pt x="113" y="179"/>
                      <a:pt x="119" y="179"/>
                      <a:pt x="119" y="174"/>
                    </a:cubicBezTo>
                    <a:lnTo>
                      <a:pt x="179" y="19"/>
                    </a:lnTo>
                    <a:cubicBezTo>
                      <a:pt x="185" y="14"/>
                      <a:pt x="185" y="6"/>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8"/>
            <p:cNvGrpSpPr/>
            <p:nvPr/>
          </p:nvGrpSpPr>
          <p:grpSpPr>
            <a:xfrm>
              <a:off x="7445528" y="324452"/>
              <a:ext cx="445294" cy="430093"/>
              <a:chOff x="3391365" y="1514215"/>
              <a:chExt cx="201427" cy="194568"/>
            </a:xfrm>
          </p:grpSpPr>
          <p:sp>
            <p:nvSpPr>
              <p:cNvPr id="579" name="Google Shape;579;p8"/>
              <p:cNvSpPr/>
              <p:nvPr/>
            </p:nvSpPr>
            <p:spPr>
              <a:xfrm>
                <a:off x="3516265" y="1619621"/>
                <a:ext cx="7761" cy="13176"/>
              </a:xfrm>
              <a:custGeom>
                <a:avLst/>
                <a:gdLst/>
                <a:ahLst/>
                <a:cxnLst/>
                <a:rect l="l" t="t" r="r" b="b"/>
                <a:pathLst>
                  <a:path w="43" h="73" extrusionOk="0">
                    <a:moveTo>
                      <a:pt x="6" y="1"/>
                    </a:moveTo>
                    <a:cubicBezTo>
                      <a:pt x="6" y="18"/>
                      <a:pt x="6" y="42"/>
                      <a:pt x="1" y="59"/>
                    </a:cubicBezTo>
                    <a:lnTo>
                      <a:pt x="31" y="72"/>
                    </a:lnTo>
                    <a:cubicBezTo>
                      <a:pt x="36" y="48"/>
                      <a:pt x="42" y="24"/>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3467713" y="1576484"/>
                <a:ext cx="13176" cy="7761"/>
              </a:xfrm>
              <a:custGeom>
                <a:avLst/>
                <a:gdLst/>
                <a:ahLst/>
                <a:cxnLst/>
                <a:rect l="l" t="t" r="r" b="b"/>
                <a:pathLst>
                  <a:path w="73" h="43" extrusionOk="0">
                    <a:moveTo>
                      <a:pt x="72" y="1"/>
                    </a:moveTo>
                    <a:cubicBezTo>
                      <a:pt x="49" y="1"/>
                      <a:pt x="25" y="7"/>
                      <a:pt x="1" y="12"/>
                    </a:cubicBezTo>
                    <a:lnTo>
                      <a:pt x="14" y="42"/>
                    </a:lnTo>
                    <a:cubicBezTo>
                      <a:pt x="31" y="37"/>
                      <a:pt x="55" y="37"/>
                      <a:pt x="72" y="37"/>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3510850" y="1593811"/>
                <a:ext cx="11010" cy="14078"/>
              </a:xfrm>
              <a:custGeom>
                <a:avLst/>
                <a:gdLst/>
                <a:ahLst/>
                <a:cxnLst/>
                <a:rect l="l" t="t" r="r" b="b"/>
                <a:pathLst>
                  <a:path w="61" h="78" extrusionOk="0">
                    <a:moveTo>
                      <a:pt x="25" y="1"/>
                    </a:moveTo>
                    <a:lnTo>
                      <a:pt x="1" y="24"/>
                    </a:lnTo>
                    <a:cubicBezTo>
                      <a:pt x="12" y="36"/>
                      <a:pt x="25" y="59"/>
                      <a:pt x="31" y="78"/>
                    </a:cubicBezTo>
                    <a:lnTo>
                      <a:pt x="61" y="65"/>
                    </a:lnTo>
                    <a:cubicBezTo>
                      <a:pt x="48" y="42"/>
                      <a:pt x="42" y="24"/>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3492620" y="1578650"/>
                <a:ext cx="12995" cy="11010"/>
              </a:xfrm>
              <a:custGeom>
                <a:avLst/>
                <a:gdLst/>
                <a:ahLst/>
                <a:cxnLst/>
                <a:rect l="l" t="t" r="r" b="b"/>
                <a:pathLst>
                  <a:path w="72" h="61" extrusionOk="0">
                    <a:moveTo>
                      <a:pt x="6" y="0"/>
                    </a:moveTo>
                    <a:lnTo>
                      <a:pt x="0" y="30"/>
                    </a:lnTo>
                    <a:cubicBezTo>
                      <a:pt x="19" y="36"/>
                      <a:pt x="36" y="49"/>
                      <a:pt x="54" y="60"/>
                    </a:cubicBezTo>
                    <a:lnTo>
                      <a:pt x="72" y="36"/>
                    </a:lnTo>
                    <a:cubicBezTo>
                      <a:pt x="54" y="19"/>
                      <a:pt x="30" y="6"/>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3438834" y="1606806"/>
                <a:ext cx="7761" cy="12995"/>
              </a:xfrm>
              <a:custGeom>
                <a:avLst/>
                <a:gdLst/>
                <a:ahLst/>
                <a:cxnLst/>
                <a:rect l="l" t="t" r="r" b="b"/>
                <a:pathLst>
                  <a:path w="43" h="72" extrusionOk="0">
                    <a:moveTo>
                      <a:pt x="12" y="0"/>
                    </a:moveTo>
                    <a:cubicBezTo>
                      <a:pt x="7" y="17"/>
                      <a:pt x="1" y="47"/>
                      <a:pt x="1" y="72"/>
                    </a:cubicBezTo>
                    <a:lnTo>
                      <a:pt x="31" y="72"/>
                    </a:lnTo>
                    <a:cubicBezTo>
                      <a:pt x="31" y="47"/>
                      <a:pt x="37" y="29"/>
                      <a:pt x="42" y="6"/>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3441000" y="1630270"/>
                <a:ext cx="11010" cy="14078"/>
              </a:xfrm>
              <a:custGeom>
                <a:avLst/>
                <a:gdLst/>
                <a:ahLst/>
                <a:cxnLst/>
                <a:rect l="l" t="t" r="r" b="b"/>
                <a:pathLst>
                  <a:path w="61" h="78" extrusionOk="0">
                    <a:moveTo>
                      <a:pt x="30" y="0"/>
                    </a:moveTo>
                    <a:lnTo>
                      <a:pt x="0" y="13"/>
                    </a:lnTo>
                    <a:cubicBezTo>
                      <a:pt x="6" y="36"/>
                      <a:pt x="19" y="55"/>
                      <a:pt x="36" y="77"/>
                    </a:cubicBezTo>
                    <a:lnTo>
                      <a:pt x="60" y="60"/>
                    </a:lnTo>
                    <a:cubicBezTo>
                      <a:pt x="47" y="42"/>
                      <a:pt x="36" y="25"/>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3446415" y="1585147"/>
                <a:ext cx="12995" cy="12995"/>
              </a:xfrm>
              <a:custGeom>
                <a:avLst/>
                <a:gdLst/>
                <a:ahLst/>
                <a:cxnLst/>
                <a:rect l="l" t="t" r="r" b="b"/>
                <a:pathLst>
                  <a:path w="72" h="72" extrusionOk="0">
                    <a:moveTo>
                      <a:pt x="53" y="0"/>
                    </a:moveTo>
                    <a:cubicBezTo>
                      <a:pt x="36" y="13"/>
                      <a:pt x="17" y="30"/>
                      <a:pt x="0" y="54"/>
                    </a:cubicBezTo>
                    <a:lnTo>
                      <a:pt x="30" y="72"/>
                    </a:lnTo>
                    <a:cubicBezTo>
                      <a:pt x="42" y="54"/>
                      <a:pt x="53" y="36"/>
                      <a:pt x="72" y="24"/>
                    </a:cubicBez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3480708" y="1653914"/>
                <a:ext cx="14078" cy="7761"/>
              </a:xfrm>
              <a:custGeom>
                <a:avLst/>
                <a:gdLst/>
                <a:ahLst/>
                <a:cxnLst/>
                <a:rect l="l" t="t" r="r" b="b"/>
                <a:pathLst>
                  <a:path w="78" h="43" extrusionOk="0">
                    <a:moveTo>
                      <a:pt x="66" y="1"/>
                    </a:moveTo>
                    <a:cubicBezTo>
                      <a:pt x="49" y="6"/>
                      <a:pt x="25" y="12"/>
                      <a:pt x="0" y="12"/>
                    </a:cubicBezTo>
                    <a:lnTo>
                      <a:pt x="0" y="42"/>
                    </a:lnTo>
                    <a:cubicBezTo>
                      <a:pt x="30" y="42"/>
                      <a:pt x="55" y="37"/>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3455981" y="1648499"/>
                <a:ext cx="14259" cy="11010"/>
              </a:xfrm>
              <a:custGeom>
                <a:avLst/>
                <a:gdLst/>
                <a:ahLst/>
                <a:cxnLst/>
                <a:rect l="l" t="t" r="r" b="b"/>
                <a:pathLst>
                  <a:path w="79" h="61" extrusionOk="0">
                    <a:moveTo>
                      <a:pt x="19" y="1"/>
                    </a:moveTo>
                    <a:lnTo>
                      <a:pt x="0" y="31"/>
                    </a:lnTo>
                    <a:cubicBezTo>
                      <a:pt x="24" y="42"/>
                      <a:pt x="43" y="55"/>
                      <a:pt x="66" y="61"/>
                    </a:cubicBezTo>
                    <a:lnTo>
                      <a:pt x="79" y="31"/>
                    </a:lnTo>
                    <a:cubicBezTo>
                      <a:pt x="54" y="25"/>
                      <a:pt x="36" y="12"/>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3502367" y="1641099"/>
                <a:ext cx="12995" cy="12093"/>
              </a:xfrm>
              <a:custGeom>
                <a:avLst/>
                <a:gdLst/>
                <a:ahLst/>
                <a:cxnLst/>
                <a:rect l="l" t="t" r="r" b="b"/>
                <a:pathLst>
                  <a:path w="72" h="67" extrusionOk="0">
                    <a:moveTo>
                      <a:pt x="48" y="0"/>
                    </a:moveTo>
                    <a:cubicBezTo>
                      <a:pt x="36" y="17"/>
                      <a:pt x="18" y="30"/>
                      <a:pt x="0" y="42"/>
                    </a:cubicBezTo>
                    <a:lnTo>
                      <a:pt x="18" y="66"/>
                    </a:lnTo>
                    <a:cubicBezTo>
                      <a:pt x="42" y="53"/>
                      <a:pt x="59" y="36"/>
                      <a:pt x="72" y="17"/>
                    </a:cubicBez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3412122" y="1644168"/>
                <a:ext cx="10649" cy="14439"/>
              </a:xfrm>
              <a:custGeom>
                <a:avLst/>
                <a:gdLst/>
                <a:ahLst/>
                <a:cxnLst/>
                <a:rect l="l" t="t" r="r" b="b"/>
                <a:pathLst>
                  <a:path w="59" h="80" extrusionOk="0">
                    <a:moveTo>
                      <a:pt x="29" y="0"/>
                    </a:moveTo>
                    <a:lnTo>
                      <a:pt x="0" y="13"/>
                    </a:lnTo>
                    <a:cubicBezTo>
                      <a:pt x="12" y="36"/>
                      <a:pt x="23" y="55"/>
                      <a:pt x="36" y="79"/>
                    </a:cubicBezTo>
                    <a:lnTo>
                      <a:pt x="59" y="60"/>
                    </a:lnTo>
                    <a:cubicBezTo>
                      <a:pt x="47" y="43"/>
                      <a:pt x="42" y="1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3407610" y="1619621"/>
                <a:ext cx="6678" cy="13176"/>
              </a:xfrm>
              <a:custGeom>
                <a:avLst/>
                <a:gdLst/>
                <a:ahLst/>
                <a:cxnLst/>
                <a:rect l="l" t="t" r="r" b="b"/>
                <a:pathLst>
                  <a:path w="37" h="73" extrusionOk="0">
                    <a:moveTo>
                      <a:pt x="1" y="1"/>
                    </a:moveTo>
                    <a:cubicBezTo>
                      <a:pt x="1" y="24"/>
                      <a:pt x="1" y="48"/>
                      <a:pt x="7" y="72"/>
                    </a:cubicBezTo>
                    <a:lnTo>
                      <a:pt x="37" y="65"/>
                    </a:lnTo>
                    <a:cubicBezTo>
                      <a:pt x="31" y="48"/>
                      <a:pt x="31" y="24"/>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3408692" y="1592547"/>
                <a:ext cx="8664" cy="14439"/>
              </a:xfrm>
              <a:custGeom>
                <a:avLst/>
                <a:gdLst/>
                <a:ahLst/>
                <a:cxnLst/>
                <a:rect l="l" t="t" r="r" b="b"/>
                <a:pathLst>
                  <a:path w="48" h="80" extrusionOk="0">
                    <a:moveTo>
                      <a:pt x="19" y="1"/>
                    </a:moveTo>
                    <a:cubicBezTo>
                      <a:pt x="12" y="25"/>
                      <a:pt x="6" y="49"/>
                      <a:pt x="1" y="72"/>
                    </a:cubicBezTo>
                    <a:lnTo>
                      <a:pt x="31" y="79"/>
                    </a:lnTo>
                    <a:cubicBezTo>
                      <a:pt x="36" y="55"/>
                      <a:pt x="42" y="31"/>
                      <a:pt x="48" y="13"/>
                    </a:cubicBez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3418439" y="1570167"/>
                <a:ext cx="11912" cy="12995"/>
              </a:xfrm>
              <a:custGeom>
                <a:avLst/>
                <a:gdLst/>
                <a:ahLst/>
                <a:cxnLst/>
                <a:rect l="l" t="t" r="r" b="b"/>
                <a:pathLst>
                  <a:path w="66" h="72" extrusionOk="0">
                    <a:moveTo>
                      <a:pt x="42" y="0"/>
                    </a:moveTo>
                    <a:cubicBezTo>
                      <a:pt x="29" y="17"/>
                      <a:pt x="12" y="36"/>
                      <a:pt x="1" y="60"/>
                    </a:cubicBezTo>
                    <a:lnTo>
                      <a:pt x="24" y="72"/>
                    </a:lnTo>
                    <a:cubicBezTo>
                      <a:pt x="37" y="53"/>
                      <a:pt x="54" y="36"/>
                      <a:pt x="65" y="17"/>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3436488" y="1552840"/>
                <a:ext cx="14439" cy="12093"/>
              </a:xfrm>
              <a:custGeom>
                <a:avLst/>
                <a:gdLst/>
                <a:ahLst/>
                <a:cxnLst/>
                <a:rect l="l" t="t" r="r" b="b"/>
                <a:pathLst>
                  <a:path w="80" h="67" extrusionOk="0">
                    <a:moveTo>
                      <a:pt x="67" y="0"/>
                    </a:moveTo>
                    <a:cubicBezTo>
                      <a:pt x="44" y="13"/>
                      <a:pt x="20" y="25"/>
                      <a:pt x="1" y="42"/>
                    </a:cubicBezTo>
                    <a:lnTo>
                      <a:pt x="20" y="66"/>
                    </a:lnTo>
                    <a:cubicBezTo>
                      <a:pt x="37" y="55"/>
                      <a:pt x="55" y="42"/>
                      <a:pt x="80" y="30"/>
                    </a:cubicBez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3510850" y="1552840"/>
                <a:ext cx="15161" cy="12093"/>
              </a:xfrm>
              <a:custGeom>
                <a:avLst/>
                <a:gdLst/>
                <a:ahLst/>
                <a:cxnLst/>
                <a:rect l="l" t="t" r="r" b="b"/>
                <a:pathLst>
                  <a:path w="84" h="67" extrusionOk="0">
                    <a:moveTo>
                      <a:pt x="18" y="0"/>
                    </a:moveTo>
                    <a:lnTo>
                      <a:pt x="1" y="30"/>
                    </a:lnTo>
                    <a:cubicBezTo>
                      <a:pt x="25" y="36"/>
                      <a:pt x="42" y="55"/>
                      <a:pt x="61" y="66"/>
                    </a:cubicBezTo>
                    <a:lnTo>
                      <a:pt x="84" y="42"/>
                    </a:lnTo>
                    <a:cubicBezTo>
                      <a:pt x="61" y="25"/>
                      <a:pt x="42" y="13"/>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3487206" y="1545259"/>
                <a:ext cx="14078" cy="8844"/>
              </a:xfrm>
              <a:custGeom>
                <a:avLst/>
                <a:gdLst/>
                <a:ahLst/>
                <a:cxnLst/>
                <a:rect l="l" t="t" r="r" b="b"/>
                <a:pathLst>
                  <a:path w="78" h="49" extrusionOk="0">
                    <a:moveTo>
                      <a:pt x="0" y="1"/>
                    </a:moveTo>
                    <a:lnTo>
                      <a:pt x="0" y="31"/>
                    </a:lnTo>
                    <a:cubicBezTo>
                      <a:pt x="24" y="37"/>
                      <a:pt x="49" y="37"/>
                      <a:pt x="72" y="48"/>
                    </a:cubicBezTo>
                    <a:lnTo>
                      <a:pt x="77" y="20"/>
                    </a:lnTo>
                    <a:cubicBezTo>
                      <a:pt x="54" y="7"/>
                      <a:pt x="30" y="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3460313" y="1545259"/>
                <a:ext cx="14078" cy="8844"/>
              </a:xfrm>
              <a:custGeom>
                <a:avLst/>
                <a:gdLst/>
                <a:ahLst/>
                <a:cxnLst/>
                <a:rect l="l" t="t" r="r" b="b"/>
                <a:pathLst>
                  <a:path w="78" h="49" extrusionOk="0">
                    <a:moveTo>
                      <a:pt x="78" y="1"/>
                    </a:moveTo>
                    <a:cubicBezTo>
                      <a:pt x="55" y="7"/>
                      <a:pt x="25" y="7"/>
                      <a:pt x="0" y="20"/>
                    </a:cubicBezTo>
                    <a:lnTo>
                      <a:pt x="12" y="48"/>
                    </a:lnTo>
                    <a:cubicBezTo>
                      <a:pt x="36" y="42"/>
                      <a:pt x="55" y="37"/>
                      <a:pt x="78" y="31"/>
                    </a:cubicBez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3548572" y="1618358"/>
                <a:ext cx="6678" cy="14439"/>
              </a:xfrm>
              <a:custGeom>
                <a:avLst/>
                <a:gdLst/>
                <a:ahLst/>
                <a:cxnLst/>
                <a:rect l="l" t="t" r="r" b="b"/>
                <a:pathLst>
                  <a:path w="37" h="80" extrusionOk="0">
                    <a:moveTo>
                      <a:pt x="36" y="1"/>
                    </a:moveTo>
                    <a:lnTo>
                      <a:pt x="6" y="8"/>
                    </a:lnTo>
                    <a:cubicBezTo>
                      <a:pt x="6" y="31"/>
                      <a:pt x="0" y="49"/>
                      <a:pt x="0" y="72"/>
                    </a:cubicBezTo>
                    <a:lnTo>
                      <a:pt x="30" y="79"/>
                    </a:lnTo>
                    <a:cubicBezTo>
                      <a:pt x="36" y="55"/>
                      <a:pt x="36" y="31"/>
                      <a:pt x="36" y="8"/>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3544060" y="1592547"/>
                <a:ext cx="10107" cy="14439"/>
              </a:xfrm>
              <a:custGeom>
                <a:avLst/>
                <a:gdLst/>
                <a:ahLst/>
                <a:cxnLst/>
                <a:rect l="l" t="t" r="r" b="b"/>
                <a:pathLst>
                  <a:path w="56" h="80" extrusionOk="0">
                    <a:moveTo>
                      <a:pt x="31" y="1"/>
                    </a:moveTo>
                    <a:lnTo>
                      <a:pt x="1" y="8"/>
                    </a:lnTo>
                    <a:cubicBezTo>
                      <a:pt x="12" y="31"/>
                      <a:pt x="20" y="55"/>
                      <a:pt x="25" y="79"/>
                    </a:cubicBezTo>
                    <a:lnTo>
                      <a:pt x="55" y="72"/>
                    </a:lnTo>
                    <a:cubicBezTo>
                      <a:pt x="48" y="49"/>
                      <a:pt x="42" y="25"/>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3538645" y="1644168"/>
                <a:ext cx="11010" cy="14439"/>
              </a:xfrm>
              <a:custGeom>
                <a:avLst/>
                <a:gdLst/>
                <a:ahLst/>
                <a:cxnLst/>
                <a:rect l="l" t="t" r="r" b="b"/>
                <a:pathLst>
                  <a:path w="61" h="80" extrusionOk="0">
                    <a:moveTo>
                      <a:pt x="37" y="0"/>
                    </a:moveTo>
                    <a:cubicBezTo>
                      <a:pt x="25" y="19"/>
                      <a:pt x="14" y="43"/>
                      <a:pt x="1" y="60"/>
                    </a:cubicBezTo>
                    <a:lnTo>
                      <a:pt x="31" y="79"/>
                    </a:lnTo>
                    <a:cubicBezTo>
                      <a:pt x="42" y="55"/>
                      <a:pt x="55" y="30"/>
                      <a:pt x="61" y="8"/>
                    </a:cubicBezTo>
                    <a:lnTo>
                      <a:pt x="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3531245" y="1569084"/>
                <a:ext cx="12995" cy="14078"/>
              </a:xfrm>
              <a:custGeom>
                <a:avLst/>
                <a:gdLst/>
                <a:ahLst/>
                <a:cxnLst/>
                <a:rect l="l" t="t" r="r" b="b"/>
                <a:pathLst>
                  <a:path w="72" h="78" extrusionOk="0">
                    <a:moveTo>
                      <a:pt x="25" y="0"/>
                    </a:moveTo>
                    <a:lnTo>
                      <a:pt x="1" y="23"/>
                    </a:lnTo>
                    <a:cubicBezTo>
                      <a:pt x="19" y="42"/>
                      <a:pt x="31" y="59"/>
                      <a:pt x="42" y="78"/>
                    </a:cubicBezTo>
                    <a:lnTo>
                      <a:pt x="72" y="59"/>
                    </a:lnTo>
                    <a:cubicBezTo>
                      <a:pt x="55" y="42"/>
                      <a:pt x="42" y="18"/>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3448400" y="1680807"/>
                <a:ext cx="14078" cy="9927"/>
              </a:xfrm>
              <a:custGeom>
                <a:avLst/>
                <a:gdLst/>
                <a:ahLst/>
                <a:cxnLst/>
                <a:rect l="l" t="t" r="r" b="b"/>
                <a:pathLst>
                  <a:path w="78" h="55" extrusionOk="0">
                    <a:moveTo>
                      <a:pt x="14" y="0"/>
                    </a:moveTo>
                    <a:lnTo>
                      <a:pt x="1" y="25"/>
                    </a:lnTo>
                    <a:cubicBezTo>
                      <a:pt x="25" y="36"/>
                      <a:pt x="49" y="48"/>
                      <a:pt x="72" y="55"/>
                    </a:cubicBezTo>
                    <a:lnTo>
                      <a:pt x="78" y="25"/>
                    </a:lnTo>
                    <a:cubicBezTo>
                      <a:pt x="55" y="19"/>
                      <a:pt x="36" y="6"/>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3522762" y="1664743"/>
                <a:ext cx="12995" cy="13176"/>
              </a:xfrm>
              <a:custGeom>
                <a:avLst/>
                <a:gdLst/>
                <a:ahLst/>
                <a:cxnLst/>
                <a:rect l="l" t="t" r="r" b="b"/>
                <a:pathLst>
                  <a:path w="72" h="73" extrusionOk="0">
                    <a:moveTo>
                      <a:pt x="48" y="1"/>
                    </a:moveTo>
                    <a:cubicBezTo>
                      <a:pt x="36" y="18"/>
                      <a:pt x="18" y="37"/>
                      <a:pt x="0" y="48"/>
                    </a:cubicBezTo>
                    <a:lnTo>
                      <a:pt x="18" y="72"/>
                    </a:lnTo>
                    <a:cubicBezTo>
                      <a:pt x="36" y="59"/>
                      <a:pt x="53" y="42"/>
                      <a:pt x="72" y="24"/>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3427102" y="1665826"/>
                <a:ext cx="12995" cy="12995"/>
              </a:xfrm>
              <a:custGeom>
                <a:avLst/>
                <a:gdLst/>
                <a:ahLst/>
                <a:cxnLst/>
                <a:rect l="l" t="t" r="r" b="b"/>
                <a:pathLst>
                  <a:path w="72" h="72" extrusionOk="0">
                    <a:moveTo>
                      <a:pt x="24" y="1"/>
                    </a:moveTo>
                    <a:lnTo>
                      <a:pt x="0" y="18"/>
                    </a:lnTo>
                    <a:lnTo>
                      <a:pt x="53" y="72"/>
                    </a:lnTo>
                    <a:lnTo>
                      <a:pt x="72" y="42"/>
                    </a:lnTo>
                    <a:cubicBezTo>
                      <a:pt x="53" y="31"/>
                      <a:pt x="36" y="12"/>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3474210" y="1687305"/>
                <a:ext cx="14078" cy="5595"/>
              </a:xfrm>
              <a:custGeom>
                <a:avLst/>
                <a:gdLst/>
                <a:ahLst/>
                <a:cxnLst/>
                <a:rect l="l" t="t" r="r" b="b"/>
                <a:pathLst>
                  <a:path w="78" h="31" extrusionOk="0">
                    <a:moveTo>
                      <a:pt x="6" y="0"/>
                    </a:moveTo>
                    <a:lnTo>
                      <a:pt x="1" y="30"/>
                    </a:lnTo>
                    <a:lnTo>
                      <a:pt x="78"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3500020" y="1679724"/>
                <a:ext cx="14078" cy="11010"/>
              </a:xfrm>
              <a:custGeom>
                <a:avLst/>
                <a:gdLst/>
                <a:ahLst/>
                <a:cxnLst/>
                <a:rect l="l" t="t" r="r" b="b"/>
                <a:pathLst>
                  <a:path w="78" h="61" extrusionOk="0">
                    <a:moveTo>
                      <a:pt x="66" y="1"/>
                    </a:moveTo>
                    <a:cubicBezTo>
                      <a:pt x="42" y="12"/>
                      <a:pt x="25" y="25"/>
                      <a:pt x="1" y="31"/>
                    </a:cubicBezTo>
                    <a:lnTo>
                      <a:pt x="6" y="61"/>
                    </a:lnTo>
                    <a:cubicBezTo>
                      <a:pt x="31" y="54"/>
                      <a:pt x="55" y="42"/>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3391365" y="1514215"/>
                <a:ext cx="201427" cy="194568"/>
              </a:xfrm>
              <a:custGeom>
                <a:avLst/>
                <a:gdLst/>
                <a:ahLst/>
                <a:cxnLst/>
                <a:rect l="l" t="t" r="r" b="b"/>
                <a:pathLst>
                  <a:path w="1116" h="1078" extrusionOk="0">
                    <a:moveTo>
                      <a:pt x="1044" y="90"/>
                    </a:moveTo>
                    <a:lnTo>
                      <a:pt x="1037" y="102"/>
                    </a:lnTo>
                    <a:lnTo>
                      <a:pt x="1001" y="102"/>
                    </a:lnTo>
                    <a:lnTo>
                      <a:pt x="1009" y="90"/>
                    </a:lnTo>
                    <a:close/>
                    <a:moveTo>
                      <a:pt x="948" y="77"/>
                    </a:moveTo>
                    <a:lnTo>
                      <a:pt x="948" y="107"/>
                    </a:lnTo>
                    <a:lnTo>
                      <a:pt x="943" y="113"/>
                    </a:lnTo>
                    <a:lnTo>
                      <a:pt x="943" y="84"/>
                    </a:lnTo>
                    <a:lnTo>
                      <a:pt x="948" y="77"/>
                    </a:lnTo>
                    <a:close/>
                    <a:moveTo>
                      <a:pt x="501" y="555"/>
                    </a:moveTo>
                    <a:lnTo>
                      <a:pt x="490" y="572"/>
                    </a:lnTo>
                    <a:lnTo>
                      <a:pt x="508" y="596"/>
                    </a:lnTo>
                    <a:lnTo>
                      <a:pt x="525" y="578"/>
                    </a:lnTo>
                    <a:lnTo>
                      <a:pt x="525" y="585"/>
                    </a:lnTo>
                    <a:cubicBezTo>
                      <a:pt x="525" y="596"/>
                      <a:pt x="514" y="608"/>
                      <a:pt x="495" y="608"/>
                    </a:cubicBezTo>
                    <a:cubicBezTo>
                      <a:pt x="484" y="608"/>
                      <a:pt x="472" y="596"/>
                      <a:pt x="472" y="585"/>
                    </a:cubicBezTo>
                    <a:cubicBezTo>
                      <a:pt x="472" y="566"/>
                      <a:pt x="484" y="555"/>
                      <a:pt x="495" y="555"/>
                    </a:cubicBezTo>
                    <a:close/>
                    <a:moveTo>
                      <a:pt x="495" y="465"/>
                    </a:moveTo>
                    <a:cubicBezTo>
                      <a:pt x="525" y="465"/>
                      <a:pt x="550" y="477"/>
                      <a:pt x="567" y="489"/>
                    </a:cubicBezTo>
                    <a:lnTo>
                      <a:pt x="525" y="530"/>
                    </a:lnTo>
                    <a:cubicBezTo>
                      <a:pt x="520" y="525"/>
                      <a:pt x="508" y="525"/>
                      <a:pt x="495" y="525"/>
                    </a:cubicBezTo>
                    <a:cubicBezTo>
                      <a:pt x="465" y="525"/>
                      <a:pt x="437" y="549"/>
                      <a:pt x="437" y="585"/>
                    </a:cubicBezTo>
                    <a:cubicBezTo>
                      <a:pt x="437" y="613"/>
                      <a:pt x="465" y="643"/>
                      <a:pt x="495" y="643"/>
                    </a:cubicBezTo>
                    <a:cubicBezTo>
                      <a:pt x="531" y="643"/>
                      <a:pt x="555" y="613"/>
                      <a:pt x="555" y="585"/>
                    </a:cubicBezTo>
                    <a:cubicBezTo>
                      <a:pt x="555" y="572"/>
                      <a:pt x="555" y="560"/>
                      <a:pt x="550" y="555"/>
                    </a:cubicBezTo>
                    <a:lnTo>
                      <a:pt x="591" y="513"/>
                    </a:lnTo>
                    <a:cubicBezTo>
                      <a:pt x="603" y="530"/>
                      <a:pt x="615" y="555"/>
                      <a:pt x="615" y="585"/>
                    </a:cubicBezTo>
                    <a:cubicBezTo>
                      <a:pt x="615" y="643"/>
                      <a:pt x="561" y="698"/>
                      <a:pt x="495" y="698"/>
                    </a:cubicBezTo>
                    <a:cubicBezTo>
                      <a:pt x="437" y="698"/>
                      <a:pt x="382" y="643"/>
                      <a:pt x="382" y="585"/>
                    </a:cubicBezTo>
                    <a:cubicBezTo>
                      <a:pt x="382" y="519"/>
                      <a:pt x="437" y="465"/>
                      <a:pt x="495" y="465"/>
                    </a:cubicBezTo>
                    <a:close/>
                    <a:moveTo>
                      <a:pt x="495" y="292"/>
                    </a:moveTo>
                    <a:cubicBezTo>
                      <a:pt x="573" y="292"/>
                      <a:pt x="638" y="322"/>
                      <a:pt x="693" y="363"/>
                    </a:cubicBezTo>
                    <a:lnTo>
                      <a:pt x="591" y="470"/>
                    </a:lnTo>
                    <a:cubicBezTo>
                      <a:pt x="567" y="447"/>
                      <a:pt x="531" y="435"/>
                      <a:pt x="495" y="435"/>
                    </a:cubicBezTo>
                    <a:cubicBezTo>
                      <a:pt x="418" y="435"/>
                      <a:pt x="352" y="500"/>
                      <a:pt x="352" y="585"/>
                    </a:cubicBezTo>
                    <a:cubicBezTo>
                      <a:pt x="352" y="662"/>
                      <a:pt x="418" y="728"/>
                      <a:pt x="495" y="728"/>
                    </a:cubicBezTo>
                    <a:cubicBezTo>
                      <a:pt x="580" y="728"/>
                      <a:pt x="644" y="662"/>
                      <a:pt x="644" y="585"/>
                    </a:cubicBezTo>
                    <a:cubicBezTo>
                      <a:pt x="644" y="549"/>
                      <a:pt x="633" y="513"/>
                      <a:pt x="615" y="489"/>
                    </a:cubicBezTo>
                    <a:lnTo>
                      <a:pt x="715" y="387"/>
                    </a:lnTo>
                    <a:cubicBezTo>
                      <a:pt x="758" y="442"/>
                      <a:pt x="787" y="506"/>
                      <a:pt x="787" y="585"/>
                    </a:cubicBezTo>
                    <a:cubicBezTo>
                      <a:pt x="787" y="745"/>
                      <a:pt x="657" y="871"/>
                      <a:pt x="495" y="871"/>
                    </a:cubicBezTo>
                    <a:cubicBezTo>
                      <a:pt x="335" y="871"/>
                      <a:pt x="209" y="745"/>
                      <a:pt x="209" y="585"/>
                    </a:cubicBezTo>
                    <a:cubicBezTo>
                      <a:pt x="209" y="423"/>
                      <a:pt x="335" y="292"/>
                      <a:pt x="495" y="292"/>
                    </a:cubicBezTo>
                    <a:close/>
                    <a:moveTo>
                      <a:pt x="495" y="113"/>
                    </a:moveTo>
                    <a:cubicBezTo>
                      <a:pt x="621" y="113"/>
                      <a:pt x="734" y="167"/>
                      <a:pt x="817" y="244"/>
                    </a:cubicBezTo>
                    <a:lnTo>
                      <a:pt x="715" y="346"/>
                    </a:lnTo>
                    <a:cubicBezTo>
                      <a:pt x="657" y="292"/>
                      <a:pt x="580" y="263"/>
                      <a:pt x="495" y="263"/>
                    </a:cubicBezTo>
                    <a:cubicBezTo>
                      <a:pt x="322" y="263"/>
                      <a:pt x="174" y="406"/>
                      <a:pt x="174" y="585"/>
                    </a:cubicBezTo>
                    <a:cubicBezTo>
                      <a:pt x="174" y="756"/>
                      <a:pt x="322" y="906"/>
                      <a:pt x="495" y="906"/>
                    </a:cubicBezTo>
                    <a:cubicBezTo>
                      <a:pt x="674" y="906"/>
                      <a:pt x="817" y="756"/>
                      <a:pt x="817" y="585"/>
                    </a:cubicBezTo>
                    <a:cubicBezTo>
                      <a:pt x="817" y="500"/>
                      <a:pt x="787" y="423"/>
                      <a:pt x="734" y="363"/>
                    </a:cubicBezTo>
                    <a:lnTo>
                      <a:pt x="836" y="263"/>
                    </a:lnTo>
                    <a:cubicBezTo>
                      <a:pt x="913" y="346"/>
                      <a:pt x="966" y="459"/>
                      <a:pt x="966" y="585"/>
                    </a:cubicBezTo>
                    <a:cubicBezTo>
                      <a:pt x="966" y="841"/>
                      <a:pt x="751" y="1049"/>
                      <a:pt x="495" y="1049"/>
                    </a:cubicBezTo>
                    <a:cubicBezTo>
                      <a:pt x="239" y="1049"/>
                      <a:pt x="31" y="841"/>
                      <a:pt x="31" y="585"/>
                    </a:cubicBezTo>
                    <a:cubicBezTo>
                      <a:pt x="31" y="327"/>
                      <a:pt x="239" y="113"/>
                      <a:pt x="495" y="113"/>
                    </a:cubicBezTo>
                    <a:close/>
                    <a:moveTo>
                      <a:pt x="979" y="0"/>
                    </a:moveTo>
                    <a:lnTo>
                      <a:pt x="913" y="71"/>
                    </a:lnTo>
                    <a:lnTo>
                      <a:pt x="913" y="149"/>
                    </a:lnTo>
                    <a:lnTo>
                      <a:pt x="836" y="220"/>
                    </a:lnTo>
                    <a:cubicBezTo>
                      <a:pt x="746" y="137"/>
                      <a:pt x="627" y="84"/>
                      <a:pt x="495" y="84"/>
                    </a:cubicBezTo>
                    <a:cubicBezTo>
                      <a:pt x="222" y="84"/>
                      <a:pt x="1" y="310"/>
                      <a:pt x="1" y="585"/>
                    </a:cubicBezTo>
                    <a:cubicBezTo>
                      <a:pt x="1" y="720"/>
                      <a:pt x="55" y="846"/>
                      <a:pt x="151" y="935"/>
                    </a:cubicBezTo>
                    <a:lnTo>
                      <a:pt x="151" y="1061"/>
                    </a:lnTo>
                    <a:lnTo>
                      <a:pt x="179" y="1061"/>
                    </a:lnTo>
                    <a:lnTo>
                      <a:pt x="179" y="959"/>
                    </a:lnTo>
                    <a:cubicBezTo>
                      <a:pt x="264" y="1036"/>
                      <a:pt x="377" y="1078"/>
                      <a:pt x="495" y="1078"/>
                    </a:cubicBezTo>
                    <a:cubicBezTo>
                      <a:pt x="621" y="1078"/>
                      <a:pt x="728" y="1036"/>
                      <a:pt x="817" y="959"/>
                    </a:cubicBezTo>
                    <a:lnTo>
                      <a:pt x="817" y="1061"/>
                    </a:lnTo>
                    <a:lnTo>
                      <a:pt x="847" y="1061"/>
                    </a:lnTo>
                    <a:lnTo>
                      <a:pt x="847" y="935"/>
                    </a:lnTo>
                    <a:cubicBezTo>
                      <a:pt x="937" y="846"/>
                      <a:pt x="996" y="720"/>
                      <a:pt x="996" y="585"/>
                    </a:cubicBezTo>
                    <a:cubicBezTo>
                      <a:pt x="996" y="453"/>
                      <a:pt x="943" y="335"/>
                      <a:pt x="858" y="244"/>
                    </a:cubicBezTo>
                    <a:lnTo>
                      <a:pt x="930" y="167"/>
                    </a:lnTo>
                    <a:lnTo>
                      <a:pt x="1001" y="167"/>
                    </a:lnTo>
                    <a:lnTo>
                      <a:pt x="1001" y="137"/>
                    </a:lnTo>
                    <a:lnTo>
                      <a:pt x="966" y="137"/>
                    </a:lnTo>
                    <a:lnTo>
                      <a:pt x="973" y="132"/>
                    </a:lnTo>
                    <a:lnTo>
                      <a:pt x="1050" y="132"/>
                    </a:lnTo>
                    <a:lnTo>
                      <a:pt x="1116" y="60"/>
                    </a:lnTo>
                    <a:lnTo>
                      <a:pt x="1020" y="60"/>
                    </a:lnTo>
                    <a:lnTo>
                      <a:pt x="1020" y="0"/>
                    </a:lnTo>
                    <a:lnTo>
                      <a:pt x="990" y="0"/>
                    </a:lnTo>
                    <a:lnTo>
                      <a:pt x="990" y="71"/>
                    </a:lnTo>
                    <a:lnTo>
                      <a:pt x="979" y="77"/>
                    </a:lnTo>
                    <a:lnTo>
                      <a:pt x="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8"/>
            <p:cNvGrpSpPr/>
            <p:nvPr/>
          </p:nvGrpSpPr>
          <p:grpSpPr>
            <a:xfrm>
              <a:off x="5811584" y="145228"/>
              <a:ext cx="283080" cy="333900"/>
              <a:chOff x="-3729978" y="911783"/>
              <a:chExt cx="121650" cy="143490"/>
            </a:xfrm>
          </p:grpSpPr>
          <p:sp>
            <p:nvSpPr>
              <p:cNvPr id="608" name="Google Shape;608;p8"/>
              <p:cNvSpPr/>
              <p:nvPr/>
            </p:nvSpPr>
            <p:spPr>
              <a:xfrm>
                <a:off x="-3710666" y="930193"/>
                <a:ext cx="54869" cy="55049"/>
              </a:xfrm>
              <a:custGeom>
                <a:avLst/>
                <a:gdLst/>
                <a:ahLst/>
                <a:cxnLst/>
                <a:rect l="l" t="t" r="r" b="b"/>
                <a:pathLst>
                  <a:path w="304" h="305" extrusionOk="0">
                    <a:moveTo>
                      <a:pt x="149" y="72"/>
                    </a:moveTo>
                    <a:cubicBezTo>
                      <a:pt x="196" y="72"/>
                      <a:pt x="232" y="108"/>
                      <a:pt x="232" y="149"/>
                    </a:cubicBezTo>
                    <a:cubicBezTo>
                      <a:pt x="232" y="198"/>
                      <a:pt x="196" y="233"/>
                      <a:pt x="149" y="233"/>
                    </a:cubicBezTo>
                    <a:cubicBezTo>
                      <a:pt x="108" y="233"/>
                      <a:pt x="72" y="198"/>
                      <a:pt x="72" y="149"/>
                    </a:cubicBezTo>
                    <a:cubicBezTo>
                      <a:pt x="72" y="108"/>
                      <a:pt x="108" y="72"/>
                      <a:pt x="149" y="72"/>
                    </a:cubicBezTo>
                    <a:close/>
                    <a:moveTo>
                      <a:pt x="138" y="0"/>
                    </a:moveTo>
                    <a:lnTo>
                      <a:pt x="138" y="42"/>
                    </a:lnTo>
                    <a:cubicBezTo>
                      <a:pt x="119" y="49"/>
                      <a:pt x="102" y="55"/>
                      <a:pt x="84" y="66"/>
                    </a:cubicBezTo>
                    <a:lnTo>
                      <a:pt x="54" y="30"/>
                    </a:lnTo>
                    <a:lnTo>
                      <a:pt x="36" y="55"/>
                    </a:lnTo>
                    <a:lnTo>
                      <a:pt x="66" y="85"/>
                    </a:lnTo>
                    <a:cubicBezTo>
                      <a:pt x="54" y="102"/>
                      <a:pt x="48" y="120"/>
                      <a:pt x="42" y="138"/>
                    </a:cubicBezTo>
                    <a:lnTo>
                      <a:pt x="1" y="138"/>
                    </a:lnTo>
                    <a:lnTo>
                      <a:pt x="1" y="168"/>
                    </a:lnTo>
                    <a:lnTo>
                      <a:pt x="42" y="168"/>
                    </a:lnTo>
                    <a:cubicBezTo>
                      <a:pt x="48" y="185"/>
                      <a:pt x="54" y="203"/>
                      <a:pt x="66" y="215"/>
                    </a:cubicBezTo>
                    <a:lnTo>
                      <a:pt x="36" y="251"/>
                    </a:lnTo>
                    <a:lnTo>
                      <a:pt x="54" y="269"/>
                    </a:lnTo>
                    <a:lnTo>
                      <a:pt x="84" y="239"/>
                    </a:lnTo>
                    <a:cubicBezTo>
                      <a:pt x="102" y="251"/>
                      <a:pt x="119" y="256"/>
                      <a:pt x="138" y="263"/>
                    </a:cubicBezTo>
                    <a:lnTo>
                      <a:pt x="138" y="305"/>
                    </a:lnTo>
                    <a:lnTo>
                      <a:pt x="166" y="305"/>
                    </a:lnTo>
                    <a:lnTo>
                      <a:pt x="166" y="263"/>
                    </a:lnTo>
                    <a:cubicBezTo>
                      <a:pt x="185" y="256"/>
                      <a:pt x="202" y="251"/>
                      <a:pt x="215" y="239"/>
                    </a:cubicBezTo>
                    <a:lnTo>
                      <a:pt x="251" y="269"/>
                    </a:lnTo>
                    <a:lnTo>
                      <a:pt x="268" y="251"/>
                    </a:lnTo>
                    <a:lnTo>
                      <a:pt x="238" y="215"/>
                    </a:lnTo>
                    <a:cubicBezTo>
                      <a:pt x="251" y="203"/>
                      <a:pt x="257" y="185"/>
                      <a:pt x="262" y="168"/>
                    </a:cubicBezTo>
                    <a:lnTo>
                      <a:pt x="304" y="168"/>
                    </a:lnTo>
                    <a:lnTo>
                      <a:pt x="304" y="138"/>
                    </a:lnTo>
                    <a:lnTo>
                      <a:pt x="262" y="138"/>
                    </a:lnTo>
                    <a:cubicBezTo>
                      <a:pt x="257" y="120"/>
                      <a:pt x="251" y="102"/>
                      <a:pt x="238" y="85"/>
                    </a:cubicBezTo>
                    <a:lnTo>
                      <a:pt x="268" y="55"/>
                    </a:lnTo>
                    <a:lnTo>
                      <a:pt x="251" y="30"/>
                    </a:lnTo>
                    <a:lnTo>
                      <a:pt x="215" y="66"/>
                    </a:lnTo>
                    <a:cubicBezTo>
                      <a:pt x="202" y="55"/>
                      <a:pt x="185" y="49"/>
                      <a:pt x="166" y="42"/>
                    </a:cubicBezTo>
                    <a:lnTo>
                      <a:pt x="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3675290" y="975316"/>
                <a:ext cx="33391" cy="33391"/>
              </a:xfrm>
              <a:custGeom>
                <a:avLst/>
                <a:gdLst/>
                <a:ahLst/>
                <a:cxnLst/>
                <a:rect l="l" t="t" r="r" b="b"/>
                <a:pathLst>
                  <a:path w="185" h="185" extrusionOk="0">
                    <a:moveTo>
                      <a:pt x="91" y="49"/>
                    </a:moveTo>
                    <a:cubicBezTo>
                      <a:pt x="113" y="49"/>
                      <a:pt x="132" y="66"/>
                      <a:pt x="132" y="91"/>
                    </a:cubicBezTo>
                    <a:cubicBezTo>
                      <a:pt x="132" y="113"/>
                      <a:pt x="113" y="132"/>
                      <a:pt x="91" y="132"/>
                    </a:cubicBezTo>
                    <a:cubicBezTo>
                      <a:pt x="72" y="132"/>
                      <a:pt x="49" y="113"/>
                      <a:pt x="49" y="91"/>
                    </a:cubicBezTo>
                    <a:cubicBezTo>
                      <a:pt x="49" y="66"/>
                      <a:pt x="72" y="49"/>
                      <a:pt x="91" y="49"/>
                    </a:cubicBezTo>
                    <a:close/>
                    <a:moveTo>
                      <a:pt x="78" y="1"/>
                    </a:moveTo>
                    <a:lnTo>
                      <a:pt x="78" y="19"/>
                    </a:lnTo>
                    <a:cubicBezTo>
                      <a:pt x="66" y="25"/>
                      <a:pt x="61" y="25"/>
                      <a:pt x="55" y="31"/>
                    </a:cubicBezTo>
                    <a:lnTo>
                      <a:pt x="36" y="13"/>
                    </a:lnTo>
                    <a:lnTo>
                      <a:pt x="19" y="36"/>
                    </a:lnTo>
                    <a:lnTo>
                      <a:pt x="31" y="55"/>
                    </a:lnTo>
                    <a:cubicBezTo>
                      <a:pt x="25" y="61"/>
                      <a:pt x="25" y="66"/>
                      <a:pt x="19" y="78"/>
                    </a:cubicBezTo>
                    <a:lnTo>
                      <a:pt x="0" y="78"/>
                    </a:lnTo>
                    <a:lnTo>
                      <a:pt x="0" y="108"/>
                    </a:lnTo>
                    <a:lnTo>
                      <a:pt x="19" y="108"/>
                    </a:lnTo>
                    <a:cubicBezTo>
                      <a:pt x="25" y="113"/>
                      <a:pt x="25" y="126"/>
                      <a:pt x="31" y="132"/>
                    </a:cubicBezTo>
                    <a:lnTo>
                      <a:pt x="19" y="143"/>
                    </a:lnTo>
                    <a:lnTo>
                      <a:pt x="36" y="168"/>
                    </a:lnTo>
                    <a:lnTo>
                      <a:pt x="55" y="149"/>
                    </a:lnTo>
                    <a:cubicBezTo>
                      <a:pt x="61" y="156"/>
                      <a:pt x="66" y="162"/>
                      <a:pt x="78" y="162"/>
                    </a:cubicBezTo>
                    <a:lnTo>
                      <a:pt x="78" y="185"/>
                    </a:lnTo>
                    <a:lnTo>
                      <a:pt x="108" y="185"/>
                    </a:lnTo>
                    <a:lnTo>
                      <a:pt x="108" y="162"/>
                    </a:lnTo>
                    <a:cubicBezTo>
                      <a:pt x="113" y="162"/>
                      <a:pt x="126" y="156"/>
                      <a:pt x="132" y="149"/>
                    </a:cubicBezTo>
                    <a:lnTo>
                      <a:pt x="143" y="168"/>
                    </a:lnTo>
                    <a:lnTo>
                      <a:pt x="168" y="143"/>
                    </a:lnTo>
                    <a:lnTo>
                      <a:pt x="156" y="132"/>
                    </a:lnTo>
                    <a:cubicBezTo>
                      <a:pt x="156" y="126"/>
                      <a:pt x="162" y="113"/>
                      <a:pt x="162" y="108"/>
                    </a:cubicBezTo>
                    <a:lnTo>
                      <a:pt x="185" y="108"/>
                    </a:lnTo>
                    <a:lnTo>
                      <a:pt x="185" y="78"/>
                    </a:lnTo>
                    <a:lnTo>
                      <a:pt x="162" y="78"/>
                    </a:lnTo>
                    <a:cubicBezTo>
                      <a:pt x="162" y="66"/>
                      <a:pt x="156" y="61"/>
                      <a:pt x="156" y="55"/>
                    </a:cubicBezTo>
                    <a:lnTo>
                      <a:pt x="168" y="36"/>
                    </a:lnTo>
                    <a:lnTo>
                      <a:pt x="143" y="13"/>
                    </a:lnTo>
                    <a:lnTo>
                      <a:pt x="132" y="31"/>
                    </a:lnTo>
                    <a:cubicBezTo>
                      <a:pt x="126" y="25"/>
                      <a:pt x="113" y="25"/>
                      <a:pt x="108" y="19"/>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3729978" y="911783"/>
                <a:ext cx="121650" cy="143490"/>
              </a:xfrm>
              <a:custGeom>
                <a:avLst/>
                <a:gdLst/>
                <a:ahLst/>
                <a:cxnLst/>
                <a:rect l="l" t="t" r="r" b="b"/>
                <a:pathLst>
                  <a:path w="674" h="795" extrusionOk="0">
                    <a:moveTo>
                      <a:pt x="303" y="1"/>
                    </a:moveTo>
                    <a:cubicBezTo>
                      <a:pt x="138" y="1"/>
                      <a:pt x="0" y="138"/>
                      <a:pt x="0" y="305"/>
                    </a:cubicBezTo>
                    <a:cubicBezTo>
                      <a:pt x="0" y="424"/>
                      <a:pt x="66" y="525"/>
                      <a:pt x="173" y="580"/>
                    </a:cubicBezTo>
                    <a:lnTo>
                      <a:pt x="173" y="764"/>
                    </a:lnTo>
                    <a:lnTo>
                      <a:pt x="18" y="764"/>
                    </a:lnTo>
                    <a:lnTo>
                      <a:pt x="18" y="794"/>
                    </a:lnTo>
                    <a:lnTo>
                      <a:pt x="202" y="794"/>
                    </a:lnTo>
                    <a:lnTo>
                      <a:pt x="202" y="561"/>
                    </a:lnTo>
                    <a:lnTo>
                      <a:pt x="191" y="555"/>
                    </a:lnTo>
                    <a:cubicBezTo>
                      <a:pt x="95" y="514"/>
                      <a:pt x="30" y="413"/>
                      <a:pt x="30" y="305"/>
                    </a:cubicBezTo>
                    <a:cubicBezTo>
                      <a:pt x="30" y="157"/>
                      <a:pt x="155" y="31"/>
                      <a:pt x="303" y="31"/>
                    </a:cubicBezTo>
                    <a:cubicBezTo>
                      <a:pt x="459" y="31"/>
                      <a:pt x="578" y="157"/>
                      <a:pt x="578" y="305"/>
                    </a:cubicBezTo>
                    <a:lnTo>
                      <a:pt x="631" y="490"/>
                    </a:lnTo>
                    <a:lnTo>
                      <a:pt x="578" y="490"/>
                    </a:lnTo>
                    <a:lnTo>
                      <a:pt x="578" y="608"/>
                    </a:lnTo>
                    <a:lnTo>
                      <a:pt x="446" y="608"/>
                    </a:lnTo>
                    <a:lnTo>
                      <a:pt x="446" y="794"/>
                    </a:lnTo>
                    <a:lnTo>
                      <a:pt x="655" y="794"/>
                    </a:lnTo>
                    <a:lnTo>
                      <a:pt x="655" y="764"/>
                    </a:lnTo>
                    <a:lnTo>
                      <a:pt x="476" y="764"/>
                    </a:lnTo>
                    <a:lnTo>
                      <a:pt x="476" y="638"/>
                    </a:lnTo>
                    <a:lnTo>
                      <a:pt x="614" y="638"/>
                    </a:lnTo>
                    <a:lnTo>
                      <a:pt x="614" y="520"/>
                    </a:lnTo>
                    <a:lnTo>
                      <a:pt x="674" y="520"/>
                    </a:lnTo>
                    <a:lnTo>
                      <a:pt x="614" y="305"/>
                    </a:lnTo>
                    <a:cubicBezTo>
                      <a:pt x="608" y="138"/>
                      <a:pt x="47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8"/>
            <p:cNvSpPr/>
            <p:nvPr/>
          </p:nvSpPr>
          <p:spPr>
            <a:xfrm rot="5400000">
              <a:off x="8193400" y="377856"/>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8"/>
          <p:cNvGrpSpPr/>
          <p:nvPr/>
        </p:nvGrpSpPr>
        <p:grpSpPr>
          <a:xfrm>
            <a:off x="3078823" y="98137"/>
            <a:ext cx="5258589" cy="4942572"/>
            <a:chOff x="3078823" y="98137"/>
            <a:chExt cx="5258589" cy="4942572"/>
          </a:xfrm>
        </p:grpSpPr>
        <p:grpSp>
          <p:nvGrpSpPr>
            <p:cNvPr id="613" name="Google Shape;613;p8"/>
            <p:cNvGrpSpPr/>
            <p:nvPr/>
          </p:nvGrpSpPr>
          <p:grpSpPr>
            <a:xfrm>
              <a:off x="3078823" y="4955010"/>
              <a:ext cx="423708" cy="85699"/>
              <a:chOff x="2023432" y="4251819"/>
              <a:chExt cx="335584" cy="67864"/>
            </a:xfrm>
          </p:grpSpPr>
          <p:sp>
            <p:nvSpPr>
              <p:cNvPr id="614" name="Google Shape;614;p8"/>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8"/>
            <p:cNvGrpSpPr/>
            <p:nvPr/>
          </p:nvGrpSpPr>
          <p:grpSpPr>
            <a:xfrm>
              <a:off x="5480548" y="104937"/>
              <a:ext cx="104858" cy="105082"/>
              <a:chOff x="2089506" y="3065185"/>
              <a:chExt cx="467700" cy="468909"/>
            </a:xfrm>
          </p:grpSpPr>
          <p:sp>
            <p:nvSpPr>
              <p:cNvPr id="618" name="Google Shape;618;p8"/>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8"/>
            <p:cNvSpPr/>
            <p:nvPr/>
          </p:nvSpPr>
          <p:spPr>
            <a:xfrm>
              <a:off x="4033775" y="4714575"/>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8172712" y="98137"/>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8"/>
            <p:cNvGrpSpPr/>
            <p:nvPr/>
          </p:nvGrpSpPr>
          <p:grpSpPr>
            <a:xfrm>
              <a:off x="6551423" y="138447"/>
              <a:ext cx="423708" cy="85699"/>
              <a:chOff x="2023432" y="4251819"/>
              <a:chExt cx="335584" cy="67864"/>
            </a:xfrm>
          </p:grpSpPr>
          <p:sp>
            <p:nvSpPr>
              <p:cNvPr id="623" name="Google Shape;623;p8"/>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6"/>
        <p:cNvGrpSpPr/>
        <p:nvPr/>
      </p:nvGrpSpPr>
      <p:grpSpPr>
        <a:xfrm>
          <a:off x="0" y="0"/>
          <a:ext cx="0" cy="0"/>
          <a:chOff x="0" y="0"/>
          <a:chExt cx="0" cy="0"/>
        </a:xfrm>
      </p:grpSpPr>
      <p:pic>
        <p:nvPicPr>
          <p:cNvPr id="627" name="Google Shape;627;p9"/>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sp>
        <p:nvSpPr>
          <p:cNvPr id="628" name="Google Shape;628;p9"/>
          <p:cNvSpPr txBox="1">
            <a:spLocks noGrp="1"/>
          </p:cNvSpPr>
          <p:nvPr>
            <p:ph type="title"/>
          </p:nvPr>
        </p:nvSpPr>
        <p:spPr>
          <a:xfrm>
            <a:off x="3104175" y="1128075"/>
            <a:ext cx="5326500" cy="165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9" name="Google Shape;629;p9"/>
          <p:cNvSpPr txBox="1">
            <a:spLocks noGrp="1"/>
          </p:cNvSpPr>
          <p:nvPr>
            <p:ph type="subTitle" idx="1"/>
          </p:nvPr>
        </p:nvSpPr>
        <p:spPr>
          <a:xfrm>
            <a:off x="713325" y="3565125"/>
            <a:ext cx="6633900" cy="45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grpSp>
        <p:nvGrpSpPr>
          <p:cNvPr id="630" name="Google Shape;630;p9"/>
          <p:cNvGrpSpPr/>
          <p:nvPr/>
        </p:nvGrpSpPr>
        <p:grpSpPr>
          <a:xfrm>
            <a:off x="-1011462" y="151800"/>
            <a:ext cx="10738963" cy="6119900"/>
            <a:chOff x="-1011462" y="151800"/>
            <a:chExt cx="10738963" cy="6119900"/>
          </a:xfrm>
        </p:grpSpPr>
        <p:sp>
          <p:nvSpPr>
            <p:cNvPr id="631" name="Google Shape;631;p9"/>
            <p:cNvSpPr/>
            <p:nvPr/>
          </p:nvSpPr>
          <p:spPr>
            <a:xfrm>
              <a:off x="-7350" y="13186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2" name="Google Shape;632;p9"/>
            <p:cNvSpPr/>
            <p:nvPr/>
          </p:nvSpPr>
          <p:spPr>
            <a:xfrm>
              <a:off x="-1011462" y="1518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3" name="Google Shape;633;p9"/>
            <p:cNvSpPr/>
            <p:nvPr/>
          </p:nvSpPr>
          <p:spPr>
            <a:xfrm>
              <a:off x="7084788" y="46040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4" name="Google Shape;634;p9"/>
            <p:cNvSpPr/>
            <p:nvPr/>
          </p:nvSpPr>
          <p:spPr>
            <a:xfrm>
              <a:off x="8752500" y="44737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35" name="Google Shape;635;p9"/>
          <p:cNvGrpSpPr/>
          <p:nvPr/>
        </p:nvGrpSpPr>
        <p:grpSpPr>
          <a:xfrm>
            <a:off x="107067" y="151810"/>
            <a:ext cx="8961908" cy="4852299"/>
            <a:chOff x="107067" y="151810"/>
            <a:chExt cx="8961908" cy="4852299"/>
          </a:xfrm>
        </p:grpSpPr>
        <p:grpSp>
          <p:nvGrpSpPr>
            <p:cNvPr id="636" name="Google Shape;636;p9"/>
            <p:cNvGrpSpPr/>
            <p:nvPr/>
          </p:nvGrpSpPr>
          <p:grpSpPr>
            <a:xfrm>
              <a:off x="7706798" y="4918410"/>
              <a:ext cx="423708" cy="85699"/>
              <a:chOff x="2023432" y="4251819"/>
              <a:chExt cx="335584" cy="67864"/>
            </a:xfrm>
          </p:grpSpPr>
          <p:sp>
            <p:nvSpPr>
              <p:cNvPr id="637" name="Google Shape;637;p9"/>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9"/>
            <p:cNvGrpSpPr/>
            <p:nvPr/>
          </p:nvGrpSpPr>
          <p:grpSpPr>
            <a:xfrm>
              <a:off x="6404673" y="4707974"/>
              <a:ext cx="104858" cy="105082"/>
              <a:chOff x="2089506" y="3065185"/>
              <a:chExt cx="467700" cy="468909"/>
            </a:xfrm>
          </p:grpSpPr>
          <p:sp>
            <p:nvSpPr>
              <p:cNvPr id="641" name="Google Shape;641;p9"/>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9"/>
            <p:cNvSpPr/>
            <p:nvPr/>
          </p:nvSpPr>
          <p:spPr>
            <a:xfrm>
              <a:off x="397800" y="187231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9"/>
            <p:cNvGrpSpPr/>
            <p:nvPr/>
          </p:nvGrpSpPr>
          <p:grpSpPr>
            <a:xfrm>
              <a:off x="501373" y="151810"/>
              <a:ext cx="423708" cy="85699"/>
              <a:chOff x="2023432" y="4251819"/>
              <a:chExt cx="335584" cy="67864"/>
            </a:xfrm>
          </p:grpSpPr>
          <p:sp>
            <p:nvSpPr>
              <p:cNvPr id="645" name="Google Shape;645;p9"/>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9"/>
            <p:cNvGrpSpPr/>
            <p:nvPr/>
          </p:nvGrpSpPr>
          <p:grpSpPr>
            <a:xfrm>
              <a:off x="107067" y="3121493"/>
              <a:ext cx="104858" cy="105082"/>
              <a:chOff x="2089506" y="3065185"/>
              <a:chExt cx="467700" cy="468909"/>
            </a:xfrm>
          </p:grpSpPr>
          <p:sp>
            <p:nvSpPr>
              <p:cNvPr id="649" name="Google Shape;649;p9"/>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9"/>
            <p:cNvSpPr/>
            <p:nvPr/>
          </p:nvSpPr>
          <p:spPr>
            <a:xfrm>
              <a:off x="8904275" y="3565137"/>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9"/>
          <p:cNvGrpSpPr/>
          <p:nvPr/>
        </p:nvGrpSpPr>
        <p:grpSpPr>
          <a:xfrm>
            <a:off x="90922" y="754614"/>
            <a:ext cx="8949619" cy="4349981"/>
            <a:chOff x="90922" y="754614"/>
            <a:chExt cx="8949619" cy="4349981"/>
          </a:xfrm>
        </p:grpSpPr>
        <p:grpSp>
          <p:nvGrpSpPr>
            <p:cNvPr id="653" name="Google Shape;653;p9"/>
            <p:cNvGrpSpPr/>
            <p:nvPr/>
          </p:nvGrpSpPr>
          <p:grpSpPr>
            <a:xfrm>
              <a:off x="8386843" y="3998968"/>
              <a:ext cx="653698" cy="474755"/>
              <a:chOff x="3885908" y="824021"/>
              <a:chExt cx="297989" cy="216408"/>
            </a:xfrm>
          </p:grpSpPr>
          <p:sp>
            <p:nvSpPr>
              <p:cNvPr id="654" name="Google Shape;654;p9"/>
              <p:cNvSpPr/>
              <p:nvPr/>
            </p:nvSpPr>
            <p:spPr>
              <a:xfrm>
                <a:off x="3902333" y="881958"/>
                <a:ext cx="67684" cy="74542"/>
              </a:xfrm>
              <a:custGeom>
                <a:avLst/>
                <a:gdLst/>
                <a:ahLst/>
                <a:cxnLst/>
                <a:rect l="l" t="t" r="r" b="b"/>
                <a:pathLst>
                  <a:path w="375" h="413" extrusionOk="0">
                    <a:moveTo>
                      <a:pt x="172" y="31"/>
                    </a:moveTo>
                    <a:lnTo>
                      <a:pt x="256" y="67"/>
                    </a:lnTo>
                    <a:lnTo>
                      <a:pt x="256" y="144"/>
                    </a:lnTo>
                    <a:lnTo>
                      <a:pt x="29" y="144"/>
                    </a:lnTo>
                    <a:lnTo>
                      <a:pt x="29" y="91"/>
                    </a:lnTo>
                    <a:lnTo>
                      <a:pt x="172" y="31"/>
                    </a:lnTo>
                    <a:close/>
                    <a:moveTo>
                      <a:pt x="256" y="174"/>
                    </a:moveTo>
                    <a:lnTo>
                      <a:pt x="256" y="270"/>
                    </a:lnTo>
                    <a:cubicBezTo>
                      <a:pt x="256" y="328"/>
                      <a:pt x="207" y="377"/>
                      <a:pt x="143" y="377"/>
                    </a:cubicBezTo>
                    <a:cubicBezTo>
                      <a:pt x="83" y="377"/>
                      <a:pt x="29" y="328"/>
                      <a:pt x="29" y="270"/>
                    </a:cubicBezTo>
                    <a:lnTo>
                      <a:pt x="29" y="174"/>
                    </a:lnTo>
                    <a:close/>
                    <a:moveTo>
                      <a:pt x="172" y="1"/>
                    </a:moveTo>
                    <a:lnTo>
                      <a:pt x="0" y="67"/>
                    </a:lnTo>
                    <a:lnTo>
                      <a:pt x="0" y="162"/>
                    </a:lnTo>
                    <a:lnTo>
                      <a:pt x="0" y="174"/>
                    </a:lnTo>
                    <a:lnTo>
                      <a:pt x="0" y="270"/>
                    </a:lnTo>
                    <a:cubicBezTo>
                      <a:pt x="0" y="347"/>
                      <a:pt x="64" y="413"/>
                      <a:pt x="143" y="413"/>
                    </a:cubicBezTo>
                    <a:cubicBezTo>
                      <a:pt x="220" y="413"/>
                      <a:pt x="286" y="347"/>
                      <a:pt x="286" y="270"/>
                    </a:cubicBezTo>
                    <a:lnTo>
                      <a:pt x="286" y="174"/>
                    </a:lnTo>
                    <a:lnTo>
                      <a:pt x="375" y="174"/>
                    </a:lnTo>
                    <a:lnTo>
                      <a:pt x="375" y="144"/>
                    </a:lnTo>
                    <a:lnTo>
                      <a:pt x="286" y="144"/>
                    </a:lnTo>
                    <a:lnTo>
                      <a:pt x="286" y="42"/>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3917133"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3933196" y="918598"/>
                <a:ext cx="6678" cy="5595"/>
              </a:xfrm>
              <a:custGeom>
                <a:avLst/>
                <a:gdLst/>
                <a:ahLst/>
                <a:cxnLst/>
                <a:rect l="l" t="t" r="r" b="b"/>
                <a:pathLst>
                  <a:path w="37" h="31" extrusionOk="0">
                    <a:moveTo>
                      <a:pt x="1" y="1"/>
                    </a:moveTo>
                    <a:lnTo>
                      <a:pt x="1" y="31"/>
                    </a:lnTo>
                    <a:lnTo>
                      <a:pt x="36" y="31"/>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3927962" y="934661"/>
                <a:ext cx="10829" cy="11010"/>
              </a:xfrm>
              <a:custGeom>
                <a:avLst/>
                <a:gdLst/>
                <a:ahLst/>
                <a:cxnLst/>
                <a:rect l="l" t="t" r="r" b="b"/>
                <a:pathLst>
                  <a:path w="60" h="61" extrusionOk="0">
                    <a:moveTo>
                      <a:pt x="30" y="1"/>
                    </a:moveTo>
                    <a:cubicBezTo>
                      <a:pt x="30" y="13"/>
                      <a:pt x="18" y="31"/>
                      <a:pt x="1" y="31"/>
                    </a:cubicBezTo>
                    <a:lnTo>
                      <a:pt x="1" y="61"/>
                    </a:lnTo>
                    <a:cubicBezTo>
                      <a:pt x="37" y="61"/>
                      <a:pt x="60" y="3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3911718" y="970218"/>
                <a:ext cx="32488" cy="16244"/>
              </a:xfrm>
              <a:custGeom>
                <a:avLst/>
                <a:gdLst/>
                <a:ahLst/>
                <a:cxnLst/>
                <a:rect l="l" t="t" r="r" b="b"/>
                <a:pathLst>
                  <a:path w="180" h="90" extrusionOk="0">
                    <a:moveTo>
                      <a:pt x="1" y="1"/>
                    </a:moveTo>
                    <a:cubicBezTo>
                      <a:pt x="1" y="48"/>
                      <a:pt x="42" y="89"/>
                      <a:pt x="91" y="89"/>
                    </a:cubicBezTo>
                    <a:cubicBezTo>
                      <a:pt x="144" y="89"/>
                      <a:pt x="180" y="48"/>
                      <a:pt x="180" y="1"/>
                    </a:cubicBezTo>
                    <a:lnTo>
                      <a:pt x="150" y="1"/>
                    </a:lnTo>
                    <a:cubicBezTo>
                      <a:pt x="150" y="31"/>
                      <a:pt x="127" y="61"/>
                      <a:pt x="91" y="61"/>
                    </a:cubicBezTo>
                    <a:cubicBezTo>
                      <a:pt x="61" y="61"/>
                      <a:pt x="31" y="3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3898903"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9"/>
              <p:cNvSpPr/>
              <p:nvPr/>
            </p:nvSpPr>
            <p:spPr>
              <a:xfrm>
                <a:off x="3951606"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9"/>
              <p:cNvSpPr/>
              <p:nvPr/>
            </p:nvSpPr>
            <p:spPr>
              <a:xfrm>
                <a:off x="4008461" y="888456"/>
                <a:ext cx="52884" cy="68045"/>
              </a:xfrm>
              <a:custGeom>
                <a:avLst/>
                <a:gdLst/>
                <a:ahLst/>
                <a:cxnLst/>
                <a:rect l="l" t="t" r="r" b="b"/>
                <a:pathLst>
                  <a:path w="293" h="377" extrusionOk="0">
                    <a:moveTo>
                      <a:pt x="185" y="36"/>
                    </a:moveTo>
                    <a:lnTo>
                      <a:pt x="210" y="61"/>
                    </a:lnTo>
                    <a:lnTo>
                      <a:pt x="263" y="49"/>
                    </a:lnTo>
                    <a:lnTo>
                      <a:pt x="263" y="108"/>
                    </a:lnTo>
                    <a:lnTo>
                      <a:pt x="185" y="108"/>
                    </a:lnTo>
                    <a:lnTo>
                      <a:pt x="102" y="126"/>
                    </a:lnTo>
                    <a:lnTo>
                      <a:pt x="78" y="108"/>
                    </a:lnTo>
                    <a:lnTo>
                      <a:pt x="37" y="108"/>
                    </a:lnTo>
                    <a:lnTo>
                      <a:pt x="37" y="55"/>
                    </a:lnTo>
                    <a:lnTo>
                      <a:pt x="97" y="36"/>
                    </a:lnTo>
                    <a:close/>
                    <a:moveTo>
                      <a:pt x="263" y="138"/>
                    </a:moveTo>
                    <a:lnTo>
                      <a:pt x="263" y="234"/>
                    </a:lnTo>
                    <a:cubicBezTo>
                      <a:pt x="263" y="292"/>
                      <a:pt x="210" y="341"/>
                      <a:pt x="150" y="341"/>
                    </a:cubicBezTo>
                    <a:cubicBezTo>
                      <a:pt x="84" y="341"/>
                      <a:pt x="37" y="292"/>
                      <a:pt x="37" y="234"/>
                    </a:cubicBezTo>
                    <a:lnTo>
                      <a:pt x="37" y="138"/>
                    </a:lnTo>
                    <a:lnTo>
                      <a:pt x="67" y="138"/>
                    </a:lnTo>
                    <a:lnTo>
                      <a:pt x="97" y="162"/>
                    </a:lnTo>
                    <a:lnTo>
                      <a:pt x="185" y="138"/>
                    </a:lnTo>
                    <a:close/>
                    <a:moveTo>
                      <a:pt x="97" y="1"/>
                    </a:moveTo>
                    <a:lnTo>
                      <a:pt x="1" y="31"/>
                    </a:lnTo>
                    <a:lnTo>
                      <a:pt x="1" y="126"/>
                    </a:lnTo>
                    <a:lnTo>
                      <a:pt x="1" y="138"/>
                    </a:lnTo>
                    <a:lnTo>
                      <a:pt x="1" y="234"/>
                    </a:lnTo>
                    <a:cubicBezTo>
                      <a:pt x="1" y="311"/>
                      <a:pt x="67" y="377"/>
                      <a:pt x="150" y="377"/>
                    </a:cubicBezTo>
                    <a:cubicBezTo>
                      <a:pt x="227" y="377"/>
                      <a:pt x="293" y="311"/>
                      <a:pt x="293" y="234"/>
                    </a:cubicBezTo>
                    <a:lnTo>
                      <a:pt x="293" y="138"/>
                    </a:lnTo>
                    <a:lnTo>
                      <a:pt x="293" y="126"/>
                    </a:lnTo>
                    <a:lnTo>
                      <a:pt x="293" y="13"/>
                    </a:lnTo>
                    <a:lnTo>
                      <a:pt x="221" y="31"/>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4023441" y="918598"/>
                <a:ext cx="6678" cy="5595"/>
              </a:xfrm>
              <a:custGeom>
                <a:avLst/>
                <a:gdLst/>
                <a:ahLst/>
                <a:cxnLst/>
                <a:rect l="l" t="t" r="r" b="b"/>
                <a:pathLst>
                  <a:path w="37" h="31" extrusionOk="0">
                    <a:moveTo>
                      <a:pt x="1" y="1"/>
                    </a:moveTo>
                    <a:lnTo>
                      <a:pt x="1" y="31"/>
                    </a:lnTo>
                    <a:lnTo>
                      <a:pt x="37" y="31"/>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4040768"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9"/>
              <p:cNvSpPr/>
              <p:nvPr/>
            </p:nvSpPr>
            <p:spPr>
              <a:xfrm>
                <a:off x="4023441" y="934661"/>
                <a:ext cx="22922" cy="11010"/>
              </a:xfrm>
              <a:custGeom>
                <a:avLst/>
                <a:gdLst/>
                <a:ahLst/>
                <a:cxnLst/>
                <a:rect l="l" t="t" r="r" b="b"/>
                <a:pathLst>
                  <a:path w="127" h="61" extrusionOk="0">
                    <a:moveTo>
                      <a:pt x="1" y="1"/>
                    </a:moveTo>
                    <a:cubicBezTo>
                      <a:pt x="1" y="31"/>
                      <a:pt x="31" y="61"/>
                      <a:pt x="67" y="61"/>
                    </a:cubicBezTo>
                    <a:cubicBezTo>
                      <a:pt x="97" y="61"/>
                      <a:pt x="127" y="31"/>
                      <a:pt x="127" y="1"/>
                    </a:cubicBezTo>
                    <a:lnTo>
                      <a:pt x="97" y="1"/>
                    </a:lnTo>
                    <a:cubicBezTo>
                      <a:pt x="97" y="13"/>
                      <a:pt x="80" y="31"/>
                      <a:pt x="67" y="31"/>
                    </a:cubicBezTo>
                    <a:cubicBezTo>
                      <a:pt x="49" y="31"/>
                      <a:pt x="31" y="1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
              <p:cNvSpPr/>
              <p:nvPr/>
            </p:nvSpPr>
            <p:spPr>
              <a:xfrm>
                <a:off x="4026871" y="977799"/>
                <a:ext cx="16244" cy="36820"/>
              </a:xfrm>
              <a:custGeom>
                <a:avLst/>
                <a:gdLst/>
                <a:ahLst/>
                <a:cxnLst/>
                <a:rect l="l" t="t" r="r" b="b"/>
                <a:pathLst>
                  <a:path w="90" h="204" extrusionOk="0">
                    <a:moveTo>
                      <a:pt x="12" y="0"/>
                    </a:moveTo>
                    <a:lnTo>
                      <a:pt x="0" y="149"/>
                    </a:lnTo>
                    <a:lnTo>
                      <a:pt x="48" y="203"/>
                    </a:lnTo>
                    <a:lnTo>
                      <a:pt x="89" y="149"/>
                    </a:lnTo>
                    <a:lnTo>
                      <a:pt x="78" y="0"/>
                    </a:lnTo>
                    <a:lnTo>
                      <a:pt x="48" y="0"/>
                    </a:lnTo>
                    <a:lnTo>
                      <a:pt x="53" y="137"/>
                    </a:lnTo>
                    <a:lnTo>
                      <a:pt x="48" y="149"/>
                    </a:lnTo>
                    <a:lnTo>
                      <a:pt x="36" y="137"/>
                    </a:ln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4025788" y="968233"/>
                <a:ext cx="18590" cy="8664"/>
              </a:xfrm>
              <a:custGeom>
                <a:avLst/>
                <a:gdLst/>
                <a:ahLst/>
                <a:cxnLst/>
                <a:rect l="l" t="t" r="r" b="b"/>
                <a:pathLst>
                  <a:path w="103" h="48" extrusionOk="0">
                    <a:moveTo>
                      <a:pt x="1" y="0"/>
                    </a:moveTo>
                    <a:cubicBezTo>
                      <a:pt x="1" y="23"/>
                      <a:pt x="24" y="47"/>
                      <a:pt x="54" y="47"/>
                    </a:cubicBezTo>
                    <a:cubicBezTo>
                      <a:pt x="78" y="47"/>
                      <a:pt x="102" y="23"/>
                      <a:pt x="102" y="0"/>
                    </a:cubicBezTo>
                    <a:lnTo>
                      <a:pt x="72" y="0"/>
                    </a:lnTo>
                    <a:cubicBezTo>
                      <a:pt x="72" y="6"/>
                      <a:pt x="59" y="17"/>
                      <a:pt x="54" y="17"/>
                    </a:cubicBezTo>
                    <a:cubicBezTo>
                      <a:pt x="42" y="17"/>
                      <a:pt x="36" y="6"/>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4006475" y="987545"/>
                <a:ext cx="5595" cy="31225"/>
              </a:xfrm>
              <a:custGeom>
                <a:avLst/>
                <a:gdLst/>
                <a:ahLst/>
                <a:cxnLst/>
                <a:rect l="l" t="t" r="r" b="b"/>
                <a:pathLst>
                  <a:path w="31" h="173" extrusionOk="0">
                    <a:moveTo>
                      <a:pt x="1" y="1"/>
                    </a:moveTo>
                    <a:lnTo>
                      <a:pt x="1" y="172"/>
                    </a:lnTo>
                    <a:lnTo>
                      <a:pt x="31" y="172"/>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4058095"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4131013"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4147438" y="918598"/>
                <a:ext cx="5234" cy="5595"/>
              </a:xfrm>
              <a:custGeom>
                <a:avLst/>
                <a:gdLst/>
                <a:ahLst/>
                <a:cxnLst/>
                <a:rect l="l" t="t" r="r" b="b"/>
                <a:pathLst>
                  <a:path w="29" h="31" extrusionOk="0">
                    <a:moveTo>
                      <a:pt x="0" y="1"/>
                    </a:moveTo>
                    <a:lnTo>
                      <a:pt x="0" y="31"/>
                    </a:lnTo>
                    <a:lnTo>
                      <a:pt x="29" y="31"/>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9"/>
              <p:cNvSpPr/>
              <p:nvPr/>
            </p:nvSpPr>
            <p:spPr>
              <a:xfrm>
                <a:off x="4131013" y="934661"/>
                <a:ext cx="21659" cy="11010"/>
              </a:xfrm>
              <a:custGeom>
                <a:avLst/>
                <a:gdLst/>
                <a:ahLst/>
                <a:cxnLst/>
                <a:rect l="l" t="t" r="r" b="b"/>
                <a:pathLst>
                  <a:path w="120" h="61" extrusionOk="0">
                    <a:moveTo>
                      <a:pt x="1" y="1"/>
                    </a:moveTo>
                    <a:cubicBezTo>
                      <a:pt x="1" y="31"/>
                      <a:pt x="25" y="61"/>
                      <a:pt x="61" y="61"/>
                    </a:cubicBezTo>
                    <a:cubicBezTo>
                      <a:pt x="97" y="61"/>
                      <a:pt x="120" y="31"/>
                      <a:pt x="120" y="1"/>
                    </a:cubicBezTo>
                    <a:lnTo>
                      <a:pt x="91" y="1"/>
                    </a:lnTo>
                    <a:cubicBezTo>
                      <a:pt x="91" y="13"/>
                      <a:pt x="78" y="31"/>
                      <a:pt x="61" y="31"/>
                    </a:cubicBezTo>
                    <a:cubicBezTo>
                      <a:pt x="42" y="31"/>
                      <a:pt x="31" y="1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9"/>
              <p:cNvSpPr/>
              <p:nvPr/>
            </p:nvSpPr>
            <p:spPr>
              <a:xfrm>
                <a:off x="4112784"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9"/>
              <p:cNvSpPr/>
              <p:nvPr/>
            </p:nvSpPr>
            <p:spPr>
              <a:xfrm>
                <a:off x="4165487"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9"/>
              <p:cNvSpPr/>
              <p:nvPr/>
            </p:nvSpPr>
            <p:spPr>
              <a:xfrm>
                <a:off x="4099969" y="881958"/>
                <a:ext cx="83928" cy="74542"/>
              </a:xfrm>
              <a:custGeom>
                <a:avLst/>
                <a:gdLst/>
                <a:ahLst/>
                <a:cxnLst/>
                <a:rect l="l" t="t" r="r" b="b"/>
                <a:pathLst>
                  <a:path w="465" h="413" extrusionOk="0">
                    <a:moveTo>
                      <a:pt x="233" y="31"/>
                    </a:moveTo>
                    <a:cubicBezTo>
                      <a:pt x="346" y="31"/>
                      <a:pt x="435" y="127"/>
                      <a:pt x="435" y="234"/>
                    </a:cubicBezTo>
                    <a:lnTo>
                      <a:pt x="435" y="311"/>
                    </a:lnTo>
                    <a:lnTo>
                      <a:pt x="370" y="311"/>
                    </a:lnTo>
                    <a:cubicBezTo>
                      <a:pt x="376" y="300"/>
                      <a:pt x="376" y="281"/>
                      <a:pt x="376" y="270"/>
                    </a:cubicBezTo>
                    <a:lnTo>
                      <a:pt x="376" y="144"/>
                    </a:lnTo>
                    <a:lnTo>
                      <a:pt x="90" y="144"/>
                    </a:lnTo>
                    <a:lnTo>
                      <a:pt x="90" y="270"/>
                    </a:lnTo>
                    <a:cubicBezTo>
                      <a:pt x="90" y="281"/>
                      <a:pt x="90" y="300"/>
                      <a:pt x="96" y="311"/>
                    </a:cubicBezTo>
                    <a:lnTo>
                      <a:pt x="30" y="311"/>
                    </a:lnTo>
                    <a:lnTo>
                      <a:pt x="30" y="234"/>
                    </a:lnTo>
                    <a:cubicBezTo>
                      <a:pt x="30" y="127"/>
                      <a:pt x="120" y="31"/>
                      <a:pt x="233" y="31"/>
                    </a:cubicBezTo>
                    <a:close/>
                    <a:moveTo>
                      <a:pt x="346" y="174"/>
                    </a:moveTo>
                    <a:lnTo>
                      <a:pt x="346" y="270"/>
                    </a:lnTo>
                    <a:cubicBezTo>
                      <a:pt x="346" y="328"/>
                      <a:pt x="292" y="377"/>
                      <a:pt x="233" y="377"/>
                    </a:cubicBezTo>
                    <a:cubicBezTo>
                      <a:pt x="173" y="377"/>
                      <a:pt x="120" y="328"/>
                      <a:pt x="120" y="270"/>
                    </a:cubicBezTo>
                    <a:lnTo>
                      <a:pt x="120" y="174"/>
                    </a:lnTo>
                    <a:close/>
                    <a:moveTo>
                      <a:pt x="233" y="1"/>
                    </a:moveTo>
                    <a:cubicBezTo>
                      <a:pt x="101" y="1"/>
                      <a:pt x="0" y="108"/>
                      <a:pt x="0" y="234"/>
                    </a:cubicBezTo>
                    <a:lnTo>
                      <a:pt x="0" y="341"/>
                    </a:lnTo>
                    <a:lnTo>
                      <a:pt x="107" y="341"/>
                    </a:lnTo>
                    <a:cubicBezTo>
                      <a:pt x="137" y="383"/>
                      <a:pt x="179" y="413"/>
                      <a:pt x="233" y="413"/>
                    </a:cubicBezTo>
                    <a:cubicBezTo>
                      <a:pt x="286" y="413"/>
                      <a:pt x="327" y="383"/>
                      <a:pt x="357" y="341"/>
                    </a:cubicBezTo>
                    <a:lnTo>
                      <a:pt x="465" y="341"/>
                    </a:lnTo>
                    <a:lnTo>
                      <a:pt x="465" y="234"/>
                    </a:lnTo>
                    <a:cubicBezTo>
                      <a:pt x="465" y="108"/>
                      <a:pt x="363"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9"/>
              <p:cNvSpPr/>
              <p:nvPr/>
            </p:nvSpPr>
            <p:spPr>
              <a:xfrm>
                <a:off x="3885908" y="958486"/>
                <a:ext cx="84108" cy="62450"/>
              </a:xfrm>
              <a:custGeom>
                <a:avLst/>
                <a:gdLst/>
                <a:ahLst/>
                <a:cxnLst/>
                <a:rect l="l" t="t" r="r" b="b"/>
                <a:pathLst>
                  <a:path w="466" h="346" extrusionOk="0">
                    <a:moveTo>
                      <a:pt x="234" y="0"/>
                    </a:moveTo>
                    <a:cubicBezTo>
                      <a:pt x="150" y="0"/>
                      <a:pt x="72" y="30"/>
                      <a:pt x="7" y="83"/>
                    </a:cubicBezTo>
                    <a:lnTo>
                      <a:pt x="1" y="90"/>
                    </a:lnTo>
                    <a:lnTo>
                      <a:pt x="1" y="346"/>
                    </a:lnTo>
                    <a:lnTo>
                      <a:pt x="31" y="346"/>
                    </a:lnTo>
                    <a:lnTo>
                      <a:pt x="31" y="101"/>
                    </a:lnTo>
                    <a:cubicBezTo>
                      <a:pt x="91" y="60"/>
                      <a:pt x="163" y="36"/>
                      <a:pt x="234" y="36"/>
                    </a:cubicBezTo>
                    <a:cubicBezTo>
                      <a:pt x="305" y="36"/>
                      <a:pt x="377" y="60"/>
                      <a:pt x="436" y="101"/>
                    </a:cubicBezTo>
                    <a:lnTo>
                      <a:pt x="436" y="346"/>
                    </a:lnTo>
                    <a:lnTo>
                      <a:pt x="466" y="346"/>
                    </a:lnTo>
                    <a:lnTo>
                      <a:pt x="466" y="90"/>
                    </a:lnTo>
                    <a:lnTo>
                      <a:pt x="460" y="83"/>
                    </a:lnTo>
                    <a:cubicBezTo>
                      <a:pt x="394" y="30"/>
                      <a:pt x="317"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9"/>
              <p:cNvSpPr/>
              <p:nvPr/>
            </p:nvSpPr>
            <p:spPr>
              <a:xfrm>
                <a:off x="3993661" y="958486"/>
                <a:ext cx="83928" cy="62450"/>
              </a:xfrm>
              <a:custGeom>
                <a:avLst/>
                <a:gdLst/>
                <a:ahLst/>
                <a:cxnLst/>
                <a:rect l="l" t="t" r="r" b="b"/>
                <a:pathLst>
                  <a:path w="465" h="346" extrusionOk="0">
                    <a:moveTo>
                      <a:pt x="232" y="0"/>
                    </a:moveTo>
                    <a:cubicBezTo>
                      <a:pt x="149" y="0"/>
                      <a:pt x="66" y="30"/>
                      <a:pt x="6" y="83"/>
                    </a:cubicBezTo>
                    <a:lnTo>
                      <a:pt x="0" y="90"/>
                    </a:lnTo>
                    <a:lnTo>
                      <a:pt x="0" y="346"/>
                    </a:lnTo>
                    <a:lnTo>
                      <a:pt x="30" y="346"/>
                    </a:lnTo>
                    <a:lnTo>
                      <a:pt x="30" y="101"/>
                    </a:lnTo>
                    <a:cubicBezTo>
                      <a:pt x="83" y="60"/>
                      <a:pt x="154" y="36"/>
                      <a:pt x="232" y="36"/>
                    </a:cubicBezTo>
                    <a:cubicBezTo>
                      <a:pt x="303" y="36"/>
                      <a:pt x="375" y="60"/>
                      <a:pt x="429" y="101"/>
                    </a:cubicBezTo>
                    <a:lnTo>
                      <a:pt x="429" y="346"/>
                    </a:lnTo>
                    <a:lnTo>
                      <a:pt x="465" y="346"/>
                    </a:lnTo>
                    <a:lnTo>
                      <a:pt x="459" y="90"/>
                    </a:lnTo>
                    <a:lnTo>
                      <a:pt x="452" y="83"/>
                    </a:lnTo>
                    <a:cubicBezTo>
                      <a:pt x="393" y="30"/>
                      <a:pt x="309"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9"/>
              <p:cNvSpPr/>
              <p:nvPr/>
            </p:nvSpPr>
            <p:spPr>
              <a:xfrm>
                <a:off x="4099969" y="958486"/>
                <a:ext cx="83928" cy="62450"/>
              </a:xfrm>
              <a:custGeom>
                <a:avLst/>
                <a:gdLst/>
                <a:ahLst/>
                <a:cxnLst/>
                <a:rect l="l" t="t" r="r" b="b"/>
                <a:pathLst>
                  <a:path w="465" h="346" extrusionOk="0">
                    <a:moveTo>
                      <a:pt x="233" y="0"/>
                    </a:moveTo>
                    <a:cubicBezTo>
                      <a:pt x="149" y="0"/>
                      <a:pt x="71" y="30"/>
                      <a:pt x="6" y="83"/>
                    </a:cubicBezTo>
                    <a:lnTo>
                      <a:pt x="0" y="90"/>
                    </a:lnTo>
                    <a:lnTo>
                      <a:pt x="0" y="346"/>
                    </a:lnTo>
                    <a:lnTo>
                      <a:pt x="30" y="346"/>
                    </a:lnTo>
                    <a:lnTo>
                      <a:pt x="30" y="101"/>
                    </a:lnTo>
                    <a:cubicBezTo>
                      <a:pt x="90" y="60"/>
                      <a:pt x="162" y="36"/>
                      <a:pt x="233" y="36"/>
                    </a:cubicBezTo>
                    <a:cubicBezTo>
                      <a:pt x="304" y="36"/>
                      <a:pt x="376" y="60"/>
                      <a:pt x="435" y="101"/>
                    </a:cubicBezTo>
                    <a:lnTo>
                      <a:pt x="435" y="346"/>
                    </a:lnTo>
                    <a:lnTo>
                      <a:pt x="465" y="346"/>
                    </a:lnTo>
                    <a:lnTo>
                      <a:pt x="465" y="90"/>
                    </a:lnTo>
                    <a:lnTo>
                      <a:pt x="459" y="83"/>
                    </a:lnTo>
                    <a:cubicBezTo>
                      <a:pt x="393" y="30"/>
                      <a:pt x="316"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
              <p:cNvSpPr/>
              <p:nvPr/>
            </p:nvSpPr>
            <p:spPr>
              <a:xfrm>
                <a:off x="4138594" y="1012092"/>
                <a:ext cx="6678" cy="6678"/>
              </a:xfrm>
              <a:custGeom>
                <a:avLst/>
                <a:gdLst/>
                <a:ahLst/>
                <a:cxnLst/>
                <a:rect l="l" t="t" r="r" b="b"/>
                <a:pathLst>
                  <a:path w="37" h="37" extrusionOk="0">
                    <a:moveTo>
                      <a:pt x="0" y="0"/>
                    </a:moveTo>
                    <a:lnTo>
                      <a:pt x="0" y="36"/>
                    </a:lnTo>
                    <a:lnTo>
                      <a:pt x="36" y="36"/>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9"/>
              <p:cNvSpPr/>
              <p:nvPr/>
            </p:nvSpPr>
            <p:spPr>
              <a:xfrm>
                <a:off x="4138594" y="998194"/>
                <a:ext cx="6678" cy="6498"/>
              </a:xfrm>
              <a:custGeom>
                <a:avLst/>
                <a:gdLst/>
                <a:ahLst/>
                <a:cxnLst/>
                <a:rect l="l" t="t" r="r" b="b"/>
                <a:pathLst>
                  <a:path w="37" h="36" extrusionOk="0">
                    <a:moveTo>
                      <a:pt x="0" y="0"/>
                    </a:moveTo>
                    <a:lnTo>
                      <a:pt x="0" y="36"/>
                    </a:lnTo>
                    <a:lnTo>
                      <a:pt x="36" y="36"/>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9"/>
              <p:cNvSpPr/>
              <p:nvPr/>
            </p:nvSpPr>
            <p:spPr>
              <a:xfrm>
                <a:off x="4138594" y="984116"/>
                <a:ext cx="6678" cy="6678"/>
              </a:xfrm>
              <a:custGeom>
                <a:avLst/>
                <a:gdLst/>
                <a:ahLst/>
                <a:cxnLst/>
                <a:rect l="l" t="t" r="r" b="b"/>
                <a:pathLst>
                  <a:path w="37" h="37" extrusionOk="0">
                    <a:moveTo>
                      <a:pt x="0" y="1"/>
                    </a:moveTo>
                    <a:lnTo>
                      <a:pt x="0" y="37"/>
                    </a:lnTo>
                    <a:lnTo>
                      <a:pt x="36" y="37"/>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4147438" y="969316"/>
                <a:ext cx="10649" cy="9566"/>
              </a:xfrm>
              <a:custGeom>
                <a:avLst/>
                <a:gdLst/>
                <a:ahLst/>
                <a:cxnLst/>
                <a:rect l="l" t="t" r="r" b="b"/>
                <a:pathLst>
                  <a:path w="59" h="53" extrusionOk="0">
                    <a:moveTo>
                      <a:pt x="23" y="0"/>
                    </a:moveTo>
                    <a:cubicBezTo>
                      <a:pt x="23" y="11"/>
                      <a:pt x="17" y="23"/>
                      <a:pt x="0" y="23"/>
                    </a:cubicBezTo>
                    <a:lnTo>
                      <a:pt x="0" y="53"/>
                    </a:lnTo>
                    <a:cubicBezTo>
                      <a:pt x="29" y="53"/>
                      <a:pt x="59" y="3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4125599" y="969316"/>
                <a:ext cx="11010" cy="9566"/>
              </a:xfrm>
              <a:custGeom>
                <a:avLst/>
                <a:gdLst/>
                <a:ahLst/>
                <a:cxnLst/>
                <a:rect l="l" t="t" r="r" b="b"/>
                <a:pathLst>
                  <a:path w="61" h="53" extrusionOk="0">
                    <a:moveTo>
                      <a:pt x="1" y="0"/>
                    </a:moveTo>
                    <a:cubicBezTo>
                      <a:pt x="1" y="30"/>
                      <a:pt x="31" y="53"/>
                      <a:pt x="61" y="53"/>
                    </a:cubicBezTo>
                    <a:lnTo>
                      <a:pt x="61" y="23"/>
                    </a:lnTo>
                    <a:cubicBezTo>
                      <a:pt x="42" y="23"/>
                      <a:pt x="37" y="11"/>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4027954" y="824021"/>
                <a:ext cx="14078" cy="8844"/>
              </a:xfrm>
              <a:custGeom>
                <a:avLst/>
                <a:gdLst/>
                <a:ahLst/>
                <a:cxnLst/>
                <a:rect l="l" t="t" r="r" b="b"/>
                <a:pathLst>
                  <a:path w="78" h="49" extrusionOk="0">
                    <a:moveTo>
                      <a:pt x="0" y="0"/>
                    </a:moveTo>
                    <a:lnTo>
                      <a:pt x="0" y="30"/>
                    </a:lnTo>
                    <a:lnTo>
                      <a:pt x="24" y="30"/>
                    </a:lnTo>
                    <a:lnTo>
                      <a:pt x="24" y="49"/>
                    </a:lnTo>
                    <a:lnTo>
                      <a:pt x="55" y="49"/>
                    </a:lnTo>
                    <a:lnTo>
                      <a:pt x="55"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4032285" y="843333"/>
                <a:ext cx="5595" cy="9927"/>
              </a:xfrm>
              <a:custGeom>
                <a:avLst/>
                <a:gdLst/>
                <a:ahLst/>
                <a:cxnLst/>
                <a:rect l="l" t="t" r="r" b="b"/>
                <a:pathLst>
                  <a:path w="31" h="55" extrusionOk="0">
                    <a:moveTo>
                      <a:pt x="0" y="0"/>
                    </a:moveTo>
                    <a:lnTo>
                      <a:pt x="0" y="55"/>
                    </a:lnTo>
                    <a:lnTo>
                      <a:pt x="31" y="55"/>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4032285" y="862646"/>
                <a:ext cx="5595" cy="6678"/>
              </a:xfrm>
              <a:custGeom>
                <a:avLst/>
                <a:gdLst/>
                <a:ahLst/>
                <a:cxnLst/>
                <a:rect l="l" t="t" r="r" b="b"/>
                <a:pathLst>
                  <a:path w="31" h="37" extrusionOk="0">
                    <a:moveTo>
                      <a:pt x="0" y="1"/>
                    </a:moveTo>
                    <a:lnTo>
                      <a:pt x="0" y="36"/>
                    </a:lnTo>
                    <a:lnTo>
                      <a:pt x="31" y="36"/>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4138594" y="862646"/>
                <a:ext cx="6678" cy="6678"/>
              </a:xfrm>
              <a:custGeom>
                <a:avLst/>
                <a:gdLst/>
                <a:ahLst/>
                <a:cxnLst/>
                <a:rect l="l" t="t" r="r" b="b"/>
                <a:pathLst>
                  <a:path w="37" h="37" extrusionOk="0">
                    <a:moveTo>
                      <a:pt x="0" y="1"/>
                    </a:moveTo>
                    <a:lnTo>
                      <a:pt x="0" y="36"/>
                    </a:lnTo>
                    <a:lnTo>
                      <a:pt x="36" y="36"/>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4138594" y="843333"/>
                <a:ext cx="6678" cy="9927"/>
              </a:xfrm>
              <a:custGeom>
                <a:avLst/>
                <a:gdLst/>
                <a:ahLst/>
                <a:cxnLst/>
                <a:rect l="l" t="t" r="r" b="b"/>
                <a:pathLst>
                  <a:path w="37" h="55" extrusionOk="0">
                    <a:moveTo>
                      <a:pt x="0" y="0"/>
                    </a:moveTo>
                    <a:lnTo>
                      <a:pt x="0" y="55"/>
                    </a:lnTo>
                    <a:lnTo>
                      <a:pt x="36" y="55"/>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4135526" y="824021"/>
                <a:ext cx="9746" cy="8844"/>
              </a:xfrm>
              <a:custGeom>
                <a:avLst/>
                <a:gdLst/>
                <a:ahLst/>
                <a:cxnLst/>
                <a:rect l="l" t="t" r="r" b="b"/>
                <a:pathLst>
                  <a:path w="54" h="49" extrusionOk="0">
                    <a:moveTo>
                      <a:pt x="0" y="0"/>
                    </a:moveTo>
                    <a:lnTo>
                      <a:pt x="0" y="30"/>
                    </a:lnTo>
                    <a:lnTo>
                      <a:pt x="17" y="30"/>
                    </a:lnTo>
                    <a:lnTo>
                      <a:pt x="17" y="49"/>
                    </a:lnTo>
                    <a:lnTo>
                      <a:pt x="53" y="49"/>
                    </a:ln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4001061" y="824021"/>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4108633" y="824021"/>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4054666" y="824021"/>
                <a:ext cx="14259" cy="5595"/>
              </a:xfrm>
              <a:custGeom>
                <a:avLst/>
                <a:gdLst/>
                <a:ahLst/>
                <a:cxnLst/>
                <a:rect l="l" t="t" r="r" b="b"/>
                <a:pathLst>
                  <a:path w="79"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4081559" y="824021"/>
                <a:ext cx="14439" cy="5595"/>
              </a:xfrm>
              <a:custGeom>
                <a:avLst/>
                <a:gdLst/>
                <a:ahLst/>
                <a:cxnLst/>
                <a:rect l="l" t="t" r="r" b="b"/>
                <a:pathLst>
                  <a:path w="80" h="31" extrusionOk="0">
                    <a:moveTo>
                      <a:pt x="1" y="0"/>
                    </a:moveTo>
                    <a:lnTo>
                      <a:pt x="1" y="30"/>
                    </a:lnTo>
                    <a:lnTo>
                      <a:pt x="79" y="30"/>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3948358" y="824021"/>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3975251" y="824021"/>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3925796" y="824021"/>
                <a:ext cx="8844" cy="8844"/>
              </a:xfrm>
              <a:custGeom>
                <a:avLst/>
                <a:gdLst/>
                <a:ahLst/>
                <a:cxnLst/>
                <a:rect l="l" t="t" r="r" b="b"/>
                <a:pathLst>
                  <a:path w="49" h="49" extrusionOk="0">
                    <a:moveTo>
                      <a:pt x="0" y="0"/>
                    </a:moveTo>
                    <a:lnTo>
                      <a:pt x="0" y="49"/>
                    </a:lnTo>
                    <a:lnTo>
                      <a:pt x="30" y="49"/>
                    </a:lnTo>
                    <a:lnTo>
                      <a:pt x="30" y="30"/>
                    </a:lnTo>
                    <a:lnTo>
                      <a:pt x="49" y="30"/>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3925796" y="843333"/>
                <a:ext cx="5595" cy="9927"/>
              </a:xfrm>
              <a:custGeom>
                <a:avLst/>
                <a:gdLst/>
                <a:ahLst/>
                <a:cxnLst/>
                <a:rect l="l" t="t" r="r" b="b"/>
                <a:pathLst>
                  <a:path w="31" h="55" extrusionOk="0">
                    <a:moveTo>
                      <a:pt x="0" y="0"/>
                    </a:moveTo>
                    <a:lnTo>
                      <a:pt x="0" y="55"/>
                    </a:lnTo>
                    <a:lnTo>
                      <a:pt x="30" y="55"/>
                    </a:ln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3925796" y="862646"/>
                <a:ext cx="5595" cy="6678"/>
              </a:xfrm>
              <a:custGeom>
                <a:avLst/>
                <a:gdLst/>
                <a:ahLst/>
                <a:cxnLst/>
                <a:rect l="l" t="t" r="r" b="b"/>
                <a:pathLst>
                  <a:path w="31" h="37" extrusionOk="0">
                    <a:moveTo>
                      <a:pt x="0" y="1"/>
                    </a:moveTo>
                    <a:lnTo>
                      <a:pt x="0" y="36"/>
                    </a:lnTo>
                    <a:lnTo>
                      <a:pt x="30" y="36"/>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3889337" y="1034833"/>
                <a:ext cx="6678" cy="5595"/>
              </a:xfrm>
              <a:custGeom>
                <a:avLst/>
                <a:gdLst/>
                <a:ahLst/>
                <a:cxnLst/>
                <a:rect l="l" t="t" r="r" b="b"/>
                <a:pathLst>
                  <a:path w="37" h="31" extrusionOk="0">
                    <a:moveTo>
                      <a:pt x="1" y="0"/>
                    </a:moveTo>
                    <a:lnTo>
                      <a:pt x="1" y="30"/>
                    </a:lnTo>
                    <a:lnTo>
                      <a:pt x="36" y="30"/>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4068744"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4041851"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4121628" y="1034833"/>
                <a:ext cx="14078" cy="5595"/>
              </a:xfrm>
              <a:custGeom>
                <a:avLst/>
                <a:gdLst/>
                <a:ahLst/>
                <a:cxnLst/>
                <a:rect l="l" t="t" r="r" b="b"/>
                <a:pathLst>
                  <a:path w="78" h="31" extrusionOk="0">
                    <a:moveTo>
                      <a:pt x="0" y="0"/>
                    </a:moveTo>
                    <a:lnTo>
                      <a:pt x="0"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4014958" y="1034833"/>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4095818"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4148340" y="1034833"/>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3935543"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3908650" y="1034833"/>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3988246" y="1034833"/>
                <a:ext cx="14078" cy="5595"/>
              </a:xfrm>
              <a:custGeom>
                <a:avLst/>
                <a:gdLst/>
                <a:ahLst/>
                <a:cxnLst/>
                <a:rect l="l" t="t" r="r" b="b"/>
                <a:pathLst>
                  <a:path w="78" h="31" extrusionOk="0">
                    <a:moveTo>
                      <a:pt x="0" y="0"/>
                    </a:moveTo>
                    <a:lnTo>
                      <a:pt x="0"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3962436"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4175233" y="1034833"/>
                <a:ext cx="6678" cy="5595"/>
              </a:xfrm>
              <a:custGeom>
                <a:avLst/>
                <a:gdLst/>
                <a:ahLst/>
                <a:cxnLst/>
                <a:rect l="l" t="t" r="r" b="b"/>
                <a:pathLst>
                  <a:path w="37" h="31" extrusionOk="0">
                    <a:moveTo>
                      <a:pt x="0" y="0"/>
                    </a:moveTo>
                    <a:lnTo>
                      <a:pt x="0" y="30"/>
                    </a:lnTo>
                    <a:lnTo>
                      <a:pt x="36" y="30"/>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9"/>
            <p:cNvGrpSpPr/>
            <p:nvPr/>
          </p:nvGrpSpPr>
          <p:grpSpPr>
            <a:xfrm>
              <a:off x="6648698" y="4473750"/>
              <a:ext cx="611559" cy="573527"/>
              <a:chOff x="7771648" y="4493013"/>
              <a:chExt cx="611559" cy="573527"/>
            </a:xfrm>
          </p:grpSpPr>
          <p:grpSp>
            <p:nvGrpSpPr>
              <p:cNvPr id="711" name="Google Shape;711;p9"/>
              <p:cNvGrpSpPr/>
              <p:nvPr/>
            </p:nvGrpSpPr>
            <p:grpSpPr>
              <a:xfrm>
                <a:off x="8014038" y="4493013"/>
                <a:ext cx="369169" cy="369178"/>
                <a:chOff x="9824300" y="3830138"/>
                <a:chExt cx="369169" cy="369178"/>
              </a:xfrm>
            </p:grpSpPr>
            <p:sp>
              <p:nvSpPr>
                <p:cNvPr id="712" name="Google Shape;712;p9"/>
                <p:cNvSpPr/>
                <p:nvPr/>
              </p:nvSpPr>
              <p:spPr>
                <a:xfrm>
                  <a:off x="9824300" y="3830138"/>
                  <a:ext cx="369169" cy="369178"/>
                </a:xfrm>
                <a:custGeom>
                  <a:avLst/>
                  <a:gdLst/>
                  <a:ahLst/>
                  <a:cxnLst/>
                  <a:rect l="l" t="t" r="r" b="b"/>
                  <a:pathLst>
                    <a:path w="1199" h="1199" extrusionOk="0">
                      <a:moveTo>
                        <a:pt x="597" y="37"/>
                      </a:moveTo>
                      <a:cubicBezTo>
                        <a:pt x="602" y="48"/>
                        <a:pt x="608" y="55"/>
                        <a:pt x="614" y="67"/>
                      </a:cubicBezTo>
                      <a:cubicBezTo>
                        <a:pt x="620" y="78"/>
                        <a:pt x="620" y="91"/>
                        <a:pt x="627" y="97"/>
                      </a:cubicBezTo>
                      <a:cubicBezTo>
                        <a:pt x="627" y="102"/>
                        <a:pt x="632" y="108"/>
                        <a:pt x="632" y="108"/>
                      </a:cubicBezTo>
                      <a:cubicBezTo>
                        <a:pt x="632" y="114"/>
                        <a:pt x="638" y="120"/>
                        <a:pt x="644" y="120"/>
                      </a:cubicBezTo>
                      <a:lnTo>
                        <a:pt x="662" y="127"/>
                      </a:lnTo>
                      <a:lnTo>
                        <a:pt x="685" y="127"/>
                      </a:lnTo>
                      <a:cubicBezTo>
                        <a:pt x="685" y="127"/>
                        <a:pt x="691" y="127"/>
                        <a:pt x="691" y="132"/>
                      </a:cubicBezTo>
                      <a:lnTo>
                        <a:pt x="698" y="132"/>
                      </a:lnTo>
                      <a:cubicBezTo>
                        <a:pt x="704" y="132"/>
                        <a:pt x="710" y="132"/>
                        <a:pt x="715" y="127"/>
                      </a:cubicBezTo>
                      <a:lnTo>
                        <a:pt x="727" y="114"/>
                      </a:lnTo>
                      <a:cubicBezTo>
                        <a:pt x="734" y="108"/>
                        <a:pt x="740" y="97"/>
                        <a:pt x="745" y="91"/>
                      </a:cubicBezTo>
                      <a:cubicBezTo>
                        <a:pt x="751" y="78"/>
                        <a:pt x="762" y="72"/>
                        <a:pt x="770" y="67"/>
                      </a:cubicBezTo>
                      <a:lnTo>
                        <a:pt x="770" y="61"/>
                      </a:lnTo>
                      <a:lnTo>
                        <a:pt x="775" y="61"/>
                      </a:lnTo>
                      <a:cubicBezTo>
                        <a:pt x="781" y="67"/>
                        <a:pt x="781" y="67"/>
                        <a:pt x="787" y="67"/>
                      </a:cubicBezTo>
                      <a:lnTo>
                        <a:pt x="798" y="72"/>
                      </a:lnTo>
                      <a:cubicBezTo>
                        <a:pt x="805" y="72"/>
                        <a:pt x="817" y="78"/>
                        <a:pt x="823" y="78"/>
                      </a:cubicBezTo>
                      <a:lnTo>
                        <a:pt x="828" y="84"/>
                      </a:lnTo>
                      <a:lnTo>
                        <a:pt x="828" y="120"/>
                      </a:lnTo>
                      <a:lnTo>
                        <a:pt x="828" y="150"/>
                      </a:lnTo>
                      <a:lnTo>
                        <a:pt x="823" y="168"/>
                      </a:lnTo>
                      <a:cubicBezTo>
                        <a:pt x="823" y="174"/>
                        <a:pt x="828" y="180"/>
                        <a:pt x="834" y="185"/>
                      </a:cubicBezTo>
                      <a:cubicBezTo>
                        <a:pt x="834" y="185"/>
                        <a:pt x="841" y="185"/>
                        <a:pt x="847" y="191"/>
                      </a:cubicBezTo>
                      <a:lnTo>
                        <a:pt x="858" y="198"/>
                      </a:lnTo>
                      <a:lnTo>
                        <a:pt x="883" y="210"/>
                      </a:lnTo>
                      <a:cubicBezTo>
                        <a:pt x="888" y="215"/>
                        <a:pt x="894" y="215"/>
                        <a:pt x="900" y="215"/>
                      </a:cubicBezTo>
                      <a:cubicBezTo>
                        <a:pt x="900" y="215"/>
                        <a:pt x="918" y="204"/>
                        <a:pt x="941" y="191"/>
                      </a:cubicBezTo>
                      <a:cubicBezTo>
                        <a:pt x="954" y="185"/>
                        <a:pt x="960" y="185"/>
                        <a:pt x="971" y="180"/>
                      </a:cubicBezTo>
                      <a:lnTo>
                        <a:pt x="977" y="180"/>
                      </a:lnTo>
                      <a:lnTo>
                        <a:pt x="1013" y="221"/>
                      </a:lnTo>
                      <a:lnTo>
                        <a:pt x="1013" y="227"/>
                      </a:lnTo>
                      <a:cubicBezTo>
                        <a:pt x="1013" y="234"/>
                        <a:pt x="1007" y="245"/>
                        <a:pt x="1001" y="257"/>
                      </a:cubicBezTo>
                      <a:cubicBezTo>
                        <a:pt x="995" y="275"/>
                        <a:pt x="984" y="298"/>
                        <a:pt x="984" y="298"/>
                      </a:cubicBezTo>
                      <a:cubicBezTo>
                        <a:pt x="977" y="305"/>
                        <a:pt x="977" y="311"/>
                        <a:pt x="984" y="317"/>
                      </a:cubicBezTo>
                      <a:lnTo>
                        <a:pt x="995" y="334"/>
                      </a:lnTo>
                      <a:lnTo>
                        <a:pt x="1007" y="347"/>
                      </a:lnTo>
                      <a:cubicBezTo>
                        <a:pt x="1007" y="353"/>
                        <a:pt x="1013" y="358"/>
                        <a:pt x="1013" y="358"/>
                      </a:cubicBezTo>
                      <a:cubicBezTo>
                        <a:pt x="1013" y="364"/>
                        <a:pt x="1020" y="370"/>
                        <a:pt x="1031" y="370"/>
                      </a:cubicBezTo>
                      <a:lnTo>
                        <a:pt x="1114" y="370"/>
                      </a:lnTo>
                      <a:lnTo>
                        <a:pt x="1114" y="377"/>
                      </a:lnTo>
                      <a:cubicBezTo>
                        <a:pt x="1114" y="383"/>
                        <a:pt x="1120" y="388"/>
                        <a:pt x="1127" y="394"/>
                      </a:cubicBezTo>
                      <a:lnTo>
                        <a:pt x="1127" y="413"/>
                      </a:lnTo>
                      <a:cubicBezTo>
                        <a:pt x="1133" y="413"/>
                        <a:pt x="1133" y="413"/>
                        <a:pt x="1133" y="418"/>
                      </a:cubicBezTo>
                      <a:lnTo>
                        <a:pt x="1133" y="424"/>
                      </a:lnTo>
                      <a:lnTo>
                        <a:pt x="1108" y="448"/>
                      </a:lnTo>
                      <a:lnTo>
                        <a:pt x="1084" y="471"/>
                      </a:lnTo>
                      <a:lnTo>
                        <a:pt x="1073" y="477"/>
                      </a:lnTo>
                      <a:cubicBezTo>
                        <a:pt x="1067" y="484"/>
                        <a:pt x="1061" y="490"/>
                        <a:pt x="1067" y="495"/>
                      </a:cubicBezTo>
                      <a:lnTo>
                        <a:pt x="1067" y="501"/>
                      </a:lnTo>
                      <a:lnTo>
                        <a:pt x="1067" y="507"/>
                      </a:lnTo>
                      <a:lnTo>
                        <a:pt x="1067" y="526"/>
                      </a:lnTo>
                      <a:cubicBezTo>
                        <a:pt x="1067" y="526"/>
                        <a:pt x="1073" y="531"/>
                        <a:pt x="1073" y="537"/>
                      </a:cubicBezTo>
                      <a:lnTo>
                        <a:pt x="1073" y="548"/>
                      </a:lnTo>
                      <a:cubicBezTo>
                        <a:pt x="1073" y="556"/>
                        <a:pt x="1078" y="561"/>
                        <a:pt x="1084" y="567"/>
                      </a:cubicBezTo>
                      <a:lnTo>
                        <a:pt x="1097" y="567"/>
                      </a:lnTo>
                      <a:cubicBezTo>
                        <a:pt x="1108" y="573"/>
                        <a:pt x="1114" y="578"/>
                        <a:pt x="1127" y="584"/>
                      </a:cubicBezTo>
                      <a:cubicBezTo>
                        <a:pt x="1138" y="584"/>
                        <a:pt x="1150" y="591"/>
                        <a:pt x="1156" y="597"/>
                      </a:cubicBezTo>
                      <a:lnTo>
                        <a:pt x="1163" y="597"/>
                      </a:lnTo>
                      <a:lnTo>
                        <a:pt x="1163" y="608"/>
                      </a:lnTo>
                      <a:lnTo>
                        <a:pt x="1163" y="627"/>
                      </a:lnTo>
                      <a:lnTo>
                        <a:pt x="1163" y="638"/>
                      </a:lnTo>
                      <a:cubicBezTo>
                        <a:pt x="1156" y="644"/>
                        <a:pt x="1156" y="650"/>
                        <a:pt x="1156" y="656"/>
                      </a:cubicBezTo>
                      <a:cubicBezTo>
                        <a:pt x="1150" y="663"/>
                        <a:pt x="1138" y="663"/>
                        <a:pt x="1120" y="668"/>
                      </a:cubicBezTo>
                      <a:cubicBezTo>
                        <a:pt x="1114" y="674"/>
                        <a:pt x="1103" y="674"/>
                        <a:pt x="1091" y="680"/>
                      </a:cubicBezTo>
                      <a:lnTo>
                        <a:pt x="1078" y="680"/>
                      </a:lnTo>
                      <a:cubicBezTo>
                        <a:pt x="1073" y="686"/>
                        <a:pt x="1067" y="686"/>
                        <a:pt x="1067" y="698"/>
                      </a:cubicBezTo>
                      <a:lnTo>
                        <a:pt x="1061" y="710"/>
                      </a:lnTo>
                      <a:lnTo>
                        <a:pt x="1061" y="716"/>
                      </a:lnTo>
                      <a:lnTo>
                        <a:pt x="1061" y="721"/>
                      </a:lnTo>
                      <a:lnTo>
                        <a:pt x="1048" y="746"/>
                      </a:lnTo>
                      <a:cubicBezTo>
                        <a:pt x="1048" y="751"/>
                        <a:pt x="1048" y="763"/>
                        <a:pt x="1056" y="763"/>
                      </a:cubicBezTo>
                      <a:lnTo>
                        <a:pt x="1091" y="799"/>
                      </a:lnTo>
                      <a:cubicBezTo>
                        <a:pt x="1097" y="806"/>
                        <a:pt x="1103" y="817"/>
                        <a:pt x="1108" y="823"/>
                      </a:cubicBezTo>
                      <a:lnTo>
                        <a:pt x="1114" y="829"/>
                      </a:lnTo>
                      <a:lnTo>
                        <a:pt x="1108" y="829"/>
                      </a:lnTo>
                      <a:cubicBezTo>
                        <a:pt x="1108" y="834"/>
                        <a:pt x="1108" y="841"/>
                        <a:pt x="1103" y="847"/>
                      </a:cubicBezTo>
                      <a:lnTo>
                        <a:pt x="1097" y="853"/>
                      </a:lnTo>
                      <a:cubicBezTo>
                        <a:pt x="1097" y="859"/>
                        <a:pt x="1091" y="864"/>
                        <a:pt x="1091" y="870"/>
                      </a:cubicBezTo>
                      <a:lnTo>
                        <a:pt x="1084" y="877"/>
                      </a:lnTo>
                      <a:lnTo>
                        <a:pt x="1084" y="883"/>
                      </a:lnTo>
                      <a:cubicBezTo>
                        <a:pt x="1078" y="877"/>
                        <a:pt x="1061" y="877"/>
                        <a:pt x="1048" y="877"/>
                      </a:cubicBezTo>
                      <a:cubicBezTo>
                        <a:pt x="1025" y="877"/>
                        <a:pt x="1001" y="870"/>
                        <a:pt x="1001" y="870"/>
                      </a:cubicBezTo>
                      <a:cubicBezTo>
                        <a:pt x="995" y="870"/>
                        <a:pt x="990" y="870"/>
                        <a:pt x="984" y="877"/>
                      </a:cubicBezTo>
                      <a:lnTo>
                        <a:pt x="965" y="900"/>
                      </a:lnTo>
                      <a:lnTo>
                        <a:pt x="954" y="919"/>
                      </a:lnTo>
                      <a:cubicBezTo>
                        <a:pt x="948" y="924"/>
                        <a:pt x="948" y="930"/>
                        <a:pt x="948" y="936"/>
                      </a:cubicBezTo>
                      <a:cubicBezTo>
                        <a:pt x="948" y="936"/>
                        <a:pt x="954" y="960"/>
                        <a:pt x="965" y="984"/>
                      </a:cubicBezTo>
                      <a:cubicBezTo>
                        <a:pt x="965" y="996"/>
                        <a:pt x="971" y="1002"/>
                        <a:pt x="971" y="1013"/>
                      </a:cubicBezTo>
                      <a:lnTo>
                        <a:pt x="971" y="1020"/>
                      </a:lnTo>
                      <a:lnTo>
                        <a:pt x="965" y="1026"/>
                      </a:lnTo>
                      <a:cubicBezTo>
                        <a:pt x="960" y="1026"/>
                        <a:pt x="960" y="1032"/>
                        <a:pt x="954" y="1037"/>
                      </a:cubicBezTo>
                      <a:lnTo>
                        <a:pt x="930" y="1056"/>
                      </a:lnTo>
                      <a:lnTo>
                        <a:pt x="924" y="1049"/>
                      </a:lnTo>
                      <a:cubicBezTo>
                        <a:pt x="918" y="1049"/>
                        <a:pt x="905" y="1043"/>
                        <a:pt x="894" y="1037"/>
                      </a:cubicBezTo>
                      <a:cubicBezTo>
                        <a:pt x="888" y="1032"/>
                        <a:pt x="877" y="1026"/>
                        <a:pt x="870" y="1020"/>
                      </a:cubicBezTo>
                      <a:cubicBezTo>
                        <a:pt x="864" y="1013"/>
                        <a:pt x="858" y="1013"/>
                        <a:pt x="858" y="1013"/>
                      </a:cubicBezTo>
                      <a:cubicBezTo>
                        <a:pt x="855" y="1010"/>
                        <a:pt x="853" y="1009"/>
                        <a:pt x="850" y="1009"/>
                      </a:cubicBezTo>
                      <a:cubicBezTo>
                        <a:pt x="847" y="1009"/>
                        <a:pt x="844" y="1010"/>
                        <a:pt x="841" y="1013"/>
                      </a:cubicBezTo>
                      <a:lnTo>
                        <a:pt x="823" y="1020"/>
                      </a:lnTo>
                      <a:lnTo>
                        <a:pt x="817" y="1026"/>
                      </a:lnTo>
                      <a:lnTo>
                        <a:pt x="798" y="1032"/>
                      </a:lnTo>
                      <a:lnTo>
                        <a:pt x="792" y="1032"/>
                      </a:lnTo>
                      <a:lnTo>
                        <a:pt x="792" y="1037"/>
                      </a:lnTo>
                      <a:cubicBezTo>
                        <a:pt x="781" y="1037"/>
                        <a:pt x="781" y="1043"/>
                        <a:pt x="781" y="1049"/>
                      </a:cubicBezTo>
                      <a:lnTo>
                        <a:pt x="781" y="1067"/>
                      </a:lnTo>
                      <a:cubicBezTo>
                        <a:pt x="781" y="1073"/>
                        <a:pt x="775" y="1084"/>
                        <a:pt x="775" y="1097"/>
                      </a:cubicBezTo>
                      <a:cubicBezTo>
                        <a:pt x="775" y="1109"/>
                        <a:pt x="775" y="1120"/>
                        <a:pt x="770" y="1133"/>
                      </a:cubicBezTo>
                      <a:lnTo>
                        <a:pt x="745" y="1144"/>
                      </a:lnTo>
                      <a:cubicBezTo>
                        <a:pt x="734" y="1144"/>
                        <a:pt x="721" y="1144"/>
                        <a:pt x="715" y="1150"/>
                      </a:cubicBezTo>
                      <a:cubicBezTo>
                        <a:pt x="710" y="1144"/>
                        <a:pt x="698" y="1133"/>
                        <a:pt x="691" y="1120"/>
                      </a:cubicBezTo>
                      <a:cubicBezTo>
                        <a:pt x="685" y="1109"/>
                        <a:pt x="680" y="1103"/>
                        <a:pt x="674" y="1092"/>
                      </a:cubicBezTo>
                      <a:lnTo>
                        <a:pt x="668" y="1079"/>
                      </a:lnTo>
                      <a:cubicBezTo>
                        <a:pt x="662" y="1073"/>
                        <a:pt x="655" y="1073"/>
                        <a:pt x="650" y="1073"/>
                      </a:cubicBezTo>
                      <a:lnTo>
                        <a:pt x="597" y="1073"/>
                      </a:lnTo>
                      <a:cubicBezTo>
                        <a:pt x="591" y="1073"/>
                        <a:pt x="584" y="1079"/>
                        <a:pt x="578" y="1084"/>
                      </a:cubicBezTo>
                      <a:cubicBezTo>
                        <a:pt x="578" y="1084"/>
                        <a:pt x="567" y="1109"/>
                        <a:pt x="555" y="1127"/>
                      </a:cubicBezTo>
                      <a:cubicBezTo>
                        <a:pt x="548" y="1139"/>
                        <a:pt x="542" y="1150"/>
                        <a:pt x="537" y="1156"/>
                      </a:cubicBezTo>
                      <a:lnTo>
                        <a:pt x="507" y="1156"/>
                      </a:lnTo>
                      <a:lnTo>
                        <a:pt x="501" y="1150"/>
                      </a:lnTo>
                      <a:lnTo>
                        <a:pt x="477" y="1150"/>
                      </a:lnTo>
                      <a:lnTo>
                        <a:pt x="477" y="1144"/>
                      </a:lnTo>
                      <a:cubicBezTo>
                        <a:pt x="477" y="1139"/>
                        <a:pt x="471" y="1127"/>
                        <a:pt x="471" y="1114"/>
                      </a:cubicBezTo>
                      <a:cubicBezTo>
                        <a:pt x="471" y="1103"/>
                        <a:pt x="465" y="1092"/>
                        <a:pt x="465" y="1084"/>
                      </a:cubicBezTo>
                      <a:lnTo>
                        <a:pt x="465" y="1067"/>
                      </a:lnTo>
                      <a:cubicBezTo>
                        <a:pt x="459" y="1062"/>
                        <a:pt x="459" y="1056"/>
                        <a:pt x="454" y="1056"/>
                      </a:cubicBezTo>
                      <a:lnTo>
                        <a:pt x="424" y="1043"/>
                      </a:lnTo>
                      <a:cubicBezTo>
                        <a:pt x="418" y="1043"/>
                        <a:pt x="418" y="1043"/>
                        <a:pt x="412" y="1037"/>
                      </a:cubicBezTo>
                      <a:lnTo>
                        <a:pt x="399" y="1032"/>
                      </a:lnTo>
                      <a:cubicBezTo>
                        <a:pt x="394" y="1032"/>
                        <a:pt x="388" y="1032"/>
                        <a:pt x="382" y="1037"/>
                      </a:cubicBezTo>
                      <a:lnTo>
                        <a:pt x="369" y="1043"/>
                      </a:lnTo>
                      <a:lnTo>
                        <a:pt x="347" y="1067"/>
                      </a:lnTo>
                      <a:cubicBezTo>
                        <a:pt x="334" y="1073"/>
                        <a:pt x="328" y="1079"/>
                        <a:pt x="316" y="1084"/>
                      </a:cubicBezTo>
                      <a:lnTo>
                        <a:pt x="311" y="1084"/>
                      </a:lnTo>
                      <a:cubicBezTo>
                        <a:pt x="311" y="1084"/>
                        <a:pt x="305" y="1079"/>
                        <a:pt x="298" y="1073"/>
                      </a:cubicBezTo>
                      <a:lnTo>
                        <a:pt x="292" y="1073"/>
                      </a:lnTo>
                      <a:cubicBezTo>
                        <a:pt x="286" y="1067"/>
                        <a:pt x="281" y="1062"/>
                        <a:pt x="275" y="1062"/>
                      </a:cubicBezTo>
                      <a:lnTo>
                        <a:pt x="269" y="1056"/>
                      </a:lnTo>
                      <a:lnTo>
                        <a:pt x="269" y="1049"/>
                      </a:lnTo>
                      <a:cubicBezTo>
                        <a:pt x="269" y="1043"/>
                        <a:pt x="269" y="1032"/>
                        <a:pt x="275" y="1020"/>
                      </a:cubicBezTo>
                      <a:cubicBezTo>
                        <a:pt x="275" y="996"/>
                        <a:pt x="286" y="971"/>
                        <a:pt x="286" y="971"/>
                      </a:cubicBezTo>
                      <a:cubicBezTo>
                        <a:pt x="286" y="966"/>
                        <a:pt x="281" y="960"/>
                        <a:pt x="281" y="954"/>
                      </a:cubicBezTo>
                      <a:lnTo>
                        <a:pt x="256" y="936"/>
                      </a:lnTo>
                      <a:lnTo>
                        <a:pt x="245" y="919"/>
                      </a:lnTo>
                      <a:lnTo>
                        <a:pt x="239" y="919"/>
                      </a:lnTo>
                      <a:cubicBezTo>
                        <a:pt x="239" y="915"/>
                        <a:pt x="233" y="910"/>
                        <a:pt x="227" y="910"/>
                      </a:cubicBezTo>
                      <a:cubicBezTo>
                        <a:pt x="225" y="910"/>
                        <a:pt x="222" y="911"/>
                        <a:pt x="221" y="913"/>
                      </a:cubicBezTo>
                      <a:cubicBezTo>
                        <a:pt x="221" y="913"/>
                        <a:pt x="198" y="919"/>
                        <a:pt x="179" y="924"/>
                      </a:cubicBezTo>
                      <a:cubicBezTo>
                        <a:pt x="168" y="924"/>
                        <a:pt x="155" y="924"/>
                        <a:pt x="144" y="930"/>
                      </a:cubicBezTo>
                      <a:lnTo>
                        <a:pt x="138" y="930"/>
                      </a:lnTo>
                      <a:lnTo>
                        <a:pt x="138" y="919"/>
                      </a:lnTo>
                      <a:cubicBezTo>
                        <a:pt x="132" y="919"/>
                        <a:pt x="126" y="913"/>
                        <a:pt x="126" y="906"/>
                      </a:cubicBezTo>
                      <a:lnTo>
                        <a:pt x="119" y="894"/>
                      </a:lnTo>
                      <a:cubicBezTo>
                        <a:pt x="114" y="889"/>
                        <a:pt x="114" y="889"/>
                        <a:pt x="108" y="883"/>
                      </a:cubicBezTo>
                      <a:lnTo>
                        <a:pt x="114" y="877"/>
                      </a:lnTo>
                      <a:cubicBezTo>
                        <a:pt x="114" y="870"/>
                        <a:pt x="119" y="859"/>
                        <a:pt x="132" y="847"/>
                      </a:cubicBezTo>
                      <a:cubicBezTo>
                        <a:pt x="138" y="841"/>
                        <a:pt x="144" y="829"/>
                        <a:pt x="149" y="823"/>
                      </a:cubicBezTo>
                      <a:lnTo>
                        <a:pt x="155" y="811"/>
                      </a:lnTo>
                      <a:cubicBezTo>
                        <a:pt x="162" y="806"/>
                        <a:pt x="162" y="799"/>
                        <a:pt x="162" y="793"/>
                      </a:cubicBezTo>
                      <a:lnTo>
                        <a:pt x="155" y="781"/>
                      </a:lnTo>
                      <a:cubicBezTo>
                        <a:pt x="155" y="781"/>
                        <a:pt x="155" y="776"/>
                        <a:pt x="149" y="776"/>
                      </a:cubicBezTo>
                      <a:lnTo>
                        <a:pt x="149" y="770"/>
                      </a:lnTo>
                      <a:lnTo>
                        <a:pt x="144" y="746"/>
                      </a:lnTo>
                      <a:cubicBezTo>
                        <a:pt x="138" y="740"/>
                        <a:pt x="132" y="734"/>
                        <a:pt x="126" y="734"/>
                      </a:cubicBezTo>
                      <a:lnTo>
                        <a:pt x="114" y="727"/>
                      </a:lnTo>
                      <a:cubicBezTo>
                        <a:pt x="102" y="727"/>
                        <a:pt x="91" y="727"/>
                        <a:pt x="83" y="721"/>
                      </a:cubicBezTo>
                      <a:cubicBezTo>
                        <a:pt x="72" y="721"/>
                        <a:pt x="61" y="716"/>
                        <a:pt x="48" y="716"/>
                      </a:cubicBezTo>
                      <a:lnTo>
                        <a:pt x="42" y="710"/>
                      </a:lnTo>
                      <a:lnTo>
                        <a:pt x="42" y="691"/>
                      </a:lnTo>
                      <a:lnTo>
                        <a:pt x="42" y="686"/>
                      </a:lnTo>
                      <a:cubicBezTo>
                        <a:pt x="36" y="680"/>
                        <a:pt x="36" y="674"/>
                        <a:pt x="36" y="674"/>
                      </a:cubicBezTo>
                      <a:lnTo>
                        <a:pt x="36" y="656"/>
                      </a:lnTo>
                      <a:cubicBezTo>
                        <a:pt x="42" y="650"/>
                        <a:pt x="55" y="644"/>
                        <a:pt x="66" y="638"/>
                      </a:cubicBezTo>
                      <a:cubicBezTo>
                        <a:pt x="91" y="627"/>
                        <a:pt x="108" y="614"/>
                        <a:pt x="108" y="614"/>
                      </a:cubicBezTo>
                      <a:cubicBezTo>
                        <a:pt x="114" y="614"/>
                        <a:pt x="119" y="608"/>
                        <a:pt x="119" y="597"/>
                      </a:cubicBezTo>
                      <a:lnTo>
                        <a:pt x="119" y="573"/>
                      </a:lnTo>
                      <a:lnTo>
                        <a:pt x="119" y="561"/>
                      </a:lnTo>
                      <a:lnTo>
                        <a:pt x="119" y="548"/>
                      </a:lnTo>
                      <a:cubicBezTo>
                        <a:pt x="119" y="537"/>
                        <a:pt x="119" y="531"/>
                        <a:pt x="114" y="531"/>
                      </a:cubicBezTo>
                      <a:lnTo>
                        <a:pt x="102" y="520"/>
                      </a:lnTo>
                      <a:cubicBezTo>
                        <a:pt x="96" y="520"/>
                        <a:pt x="83" y="507"/>
                        <a:pt x="72" y="501"/>
                      </a:cubicBezTo>
                      <a:lnTo>
                        <a:pt x="48" y="477"/>
                      </a:lnTo>
                      <a:cubicBezTo>
                        <a:pt x="48" y="471"/>
                        <a:pt x="48" y="460"/>
                        <a:pt x="55" y="454"/>
                      </a:cubicBezTo>
                      <a:lnTo>
                        <a:pt x="61" y="424"/>
                      </a:lnTo>
                      <a:lnTo>
                        <a:pt x="66" y="424"/>
                      </a:lnTo>
                      <a:cubicBezTo>
                        <a:pt x="72" y="424"/>
                        <a:pt x="83" y="418"/>
                        <a:pt x="96" y="418"/>
                      </a:cubicBezTo>
                      <a:lnTo>
                        <a:pt x="144" y="418"/>
                      </a:lnTo>
                      <a:cubicBezTo>
                        <a:pt x="149" y="418"/>
                        <a:pt x="155" y="413"/>
                        <a:pt x="162" y="405"/>
                      </a:cubicBezTo>
                      <a:lnTo>
                        <a:pt x="162" y="400"/>
                      </a:lnTo>
                      <a:cubicBezTo>
                        <a:pt x="162" y="400"/>
                        <a:pt x="162" y="394"/>
                        <a:pt x="168" y="394"/>
                      </a:cubicBezTo>
                      <a:lnTo>
                        <a:pt x="174" y="383"/>
                      </a:lnTo>
                      <a:cubicBezTo>
                        <a:pt x="174" y="383"/>
                        <a:pt x="174" y="377"/>
                        <a:pt x="179" y="370"/>
                      </a:cubicBezTo>
                      <a:lnTo>
                        <a:pt x="185" y="358"/>
                      </a:lnTo>
                      <a:lnTo>
                        <a:pt x="185" y="341"/>
                      </a:lnTo>
                      <a:cubicBezTo>
                        <a:pt x="185" y="341"/>
                        <a:pt x="179" y="334"/>
                        <a:pt x="174" y="328"/>
                      </a:cubicBezTo>
                      <a:cubicBezTo>
                        <a:pt x="174" y="317"/>
                        <a:pt x="162" y="311"/>
                        <a:pt x="155" y="298"/>
                      </a:cubicBezTo>
                      <a:cubicBezTo>
                        <a:pt x="149" y="287"/>
                        <a:pt x="149" y="281"/>
                        <a:pt x="144" y="270"/>
                      </a:cubicBezTo>
                      <a:lnTo>
                        <a:pt x="144" y="262"/>
                      </a:lnTo>
                      <a:lnTo>
                        <a:pt x="162" y="245"/>
                      </a:lnTo>
                      <a:cubicBezTo>
                        <a:pt x="162" y="240"/>
                        <a:pt x="168" y="234"/>
                        <a:pt x="174" y="227"/>
                      </a:cubicBezTo>
                      <a:lnTo>
                        <a:pt x="179" y="221"/>
                      </a:lnTo>
                      <a:lnTo>
                        <a:pt x="185" y="221"/>
                      </a:lnTo>
                      <a:cubicBezTo>
                        <a:pt x="191" y="221"/>
                        <a:pt x="204" y="227"/>
                        <a:pt x="215" y="234"/>
                      </a:cubicBezTo>
                      <a:cubicBezTo>
                        <a:pt x="234" y="240"/>
                        <a:pt x="256" y="245"/>
                        <a:pt x="256" y="245"/>
                      </a:cubicBezTo>
                      <a:cubicBezTo>
                        <a:pt x="259" y="248"/>
                        <a:pt x="263" y="250"/>
                        <a:pt x="266" y="250"/>
                      </a:cubicBezTo>
                      <a:cubicBezTo>
                        <a:pt x="269" y="250"/>
                        <a:pt x="272" y="248"/>
                        <a:pt x="275" y="245"/>
                      </a:cubicBezTo>
                      <a:lnTo>
                        <a:pt x="298" y="227"/>
                      </a:lnTo>
                      <a:lnTo>
                        <a:pt x="316" y="210"/>
                      </a:lnTo>
                      <a:cubicBezTo>
                        <a:pt x="322" y="204"/>
                        <a:pt x="328" y="198"/>
                        <a:pt x="322" y="191"/>
                      </a:cubicBezTo>
                      <a:cubicBezTo>
                        <a:pt x="322" y="191"/>
                        <a:pt x="322" y="168"/>
                        <a:pt x="316" y="144"/>
                      </a:cubicBezTo>
                      <a:lnTo>
                        <a:pt x="316" y="108"/>
                      </a:lnTo>
                      <a:lnTo>
                        <a:pt x="322" y="102"/>
                      </a:lnTo>
                      <a:cubicBezTo>
                        <a:pt x="328" y="102"/>
                        <a:pt x="334" y="97"/>
                        <a:pt x="341" y="97"/>
                      </a:cubicBezTo>
                      <a:lnTo>
                        <a:pt x="352" y="91"/>
                      </a:lnTo>
                      <a:cubicBezTo>
                        <a:pt x="358" y="91"/>
                        <a:pt x="358" y="84"/>
                        <a:pt x="364" y="84"/>
                      </a:cubicBezTo>
                      <a:lnTo>
                        <a:pt x="369" y="84"/>
                      </a:lnTo>
                      <a:cubicBezTo>
                        <a:pt x="377" y="91"/>
                        <a:pt x="388" y="97"/>
                        <a:pt x="394" y="108"/>
                      </a:cubicBezTo>
                      <a:cubicBezTo>
                        <a:pt x="412" y="120"/>
                        <a:pt x="429" y="138"/>
                        <a:pt x="429" y="138"/>
                      </a:cubicBezTo>
                      <a:cubicBezTo>
                        <a:pt x="435" y="144"/>
                        <a:pt x="441" y="144"/>
                        <a:pt x="448" y="144"/>
                      </a:cubicBezTo>
                      <a:lnTo>
                        <a:pt x="471" y="138"/>
                      </a:lnTo>
                      <a:lnTo>
                        <a:pt x="477" y="132"/>
                      </a:lnTo>
                      <a:lnTo>
                        <a:pt x="501" y="132"/>
                      </a:lnTo>
                      <a:cubicBezTo>
                        <a:pt x="507" y="127"/>
                        <a:pt x="512" y="127"/>
                        <a:pt x="512" y="114"/>
                      </a:cubicBezTo>
                      <a:lnTo>
                        <a:pt x="519" y="102"/>
                      </a:lnTo>
                      <a:cubicBezTo>
                        <a:pt x="519" y="97"/>
                        <a:pt x="525" y="84"/>
                        <a:pt x="525" y="72"/>
                      </a:cubicBezTo>
                      <a:cubicBezTo>
                        <a:pt x="531" y="61"/>
                        <a:pt x="537" y="42"/>
                        <a:pt x="537" y="37"/>
                      </a:cubicBezTo>
                      <a:close/>
                      <a:moveTo>
                        <a:pt x="525" y="1"/>
                      </a:moveTo>
                      <a:cubicBezTo>
                        <a:pt x="519" y="1"/>
                        <a:pt x="512" y="7"/>
                        <a:pt x="507" y="12"/>
                      </a:cubicBezTo>
                      <a:cubicBezTo>
                        <a:pt x="507" y="12"/>
                        <a:pt x="501" y="37"/>
                        <a:pt x="489" y="61"/>
                      </a:cubicBezTo>
                      <a:cubicBezTo>
                        <a:pt x="489" y="72"/>
                        <a:pt x="484" y="84"/>
                        <a:pt x="484" y="97"/>
                      </a:cubicBezTo>
                      <a:lnTo>
                        <a:pt x="477" y="97"/>
                      </a:lnTo>
                      <a:cubicBezTo>
                        <a:pt x="477" y="97"/>
                        <a:pt x="471" y="97"/>
                        <a:pt x="465" y="102"/>
                      </a:cubicBezTo>
                      <a:lnTo>
                        <a:pt x="448" y="108"/>
                      </a:lnTo>
                      <a:lnTo>
                        <a:pt x="418" y="78"/>
                      </a:lnTo>
                      <a:lnTo>
                        <a:pt x="394" y="55"/>
                      </a:lnTo>
                      <a:lnTo>
                        <a:pt x="382" y="48"/>
                      </a:lnTo>
                      <a:cubicBezTo>
                        <a:pt x="377" y="42"/>
                        <a:pt x="369" y="42"/>
                        <a:pt x="364" y="42"/>
                      </a:cubicBezTo>
                      <a:lnTo>
                        <a:pt x="352" y="48"/>
                      </a:lnTo>
                      <a:cubicBezTo>
                        <a:pt x="347" y="55"/>
                        <a:pt x="341" y="55"/>
                        <a:pt x="334" y="61"/>
                      </a:cubicBezTo>
                      <a:lnTo>
                        <a:pt x="322" y="61"/>
                      </a:lnTo>
                      <a:cubicBezTo>
                        <a:pt x="316" y="67"/>
                        <a:pt x="311" y="72"/>
                        <a:pt x="305" y="72"/>
                      </a:cubicBezTo>
                      <a:lnTo>
                        <a:pt x="298" y="78"/>
                      </a:lnTo>
                      <a:cubicBezTo>
                        <a:pt x="292" y="78"/>
                        <a:pt x="286" y="84"/>
                        <a:pt x="286" y="84"/>
                      </a:cubicBezTo>
                      <a:cubicBezTo>
                        <a:pt x="281" y="91"/>
                        <a:pt x="281" y="97"/>
                        <a:pt x="281" y="102"/>
                      </a:cubicBezTo>
                      <a:lnTo>
                        <a:pt x="281" y="150"/>
                      </a:lnTo>
                      <a:cubicBezTo>
                        <a:pt x="286" y="162"/>
                        <a:pt x="286" y="180"/>
                        <a:pt x="286" y="185"/>
                      </a:cubicBezTo>
                      <a:lnTo>
                        <a:pt x="275" y="198"/>
                      </a:lnTo>
                      <a:lnTo>
                        <a:pt x="269" y="204"/>
                      </a:lnTo>
                      <a:lnTo>
                        <a:pt x="262" y="210"/>
                      </a:lnTo>
                      <a:cubicBezTo>
                        <a:pt x="251" y="210"/>
                        <a:pt x="239" y="204"/>
                        <a:pt x="226" y="198"/>
                      </a:cubicBezTo>
                      <a:cubicBezTo>
                        <a:pt x="215" y="191"/>
                        <a:pt x="204" y="191"/>
                        <a:pt x="191" y="185"/>
                      </a:cubicBezTo>
                      <a:lnTo>
                        <a:pt x="174" y="185"/>
                      </a:lnTo>
                      <a:cubicBezTo>
                        <a:pt x="172" y="183"/>
                        <a:pt x="170" y="183"/>
                        <a:pt x="168" y="183"/>
                      </a:cubicBezTo>
                      <a:cubicBezTo>
                        <a:pt x="165" y="183"/>
                        <a:pt x="162" y="185"/>
                        <a:pt x="162" y="185"/>
                      </a:cubicBezTo>
                      <a:lnTo>
                        <a:pt x="155" y="191"/>
                      </a:lnTo>
                      <a:lnTo>
                        <a:pt x="149" y="198"/>
                      </a:lnTo>
                      <a:lnTo>
                        <a:pt x="144" y="204"/>
                      </a:lnTo>
                      <a:cubicBezTo>
                        <a:pt x="144" y="210"/>
                        <a:pt x="138" y="215"/>
                        <a:pt x="132" y="221"/>
                      </a:cubicBezTo>
                      <a:lnTo>
                        <a:pt x="114" y="240"/>
                      </a:lnTo>
                      <a:lnTo>
                        <a:pt x="108" y="257"/>
                      </a:lnTo>
                      <a:cubicBezTo>
                        <a:pt x="102" y="257"/>
                        <a:pt x="102" y="270"/>
                        <a:pt x="102" y="275"/>
                      </a:cubicBezTo>
                      <a:lnTo>
                        <a:pt x="114" y="287"/>
                      </a:lnTo>
                      <a:cubicBezTo>
                        <a:pt x="114" y="293"/>
                        <a:pt x="119" y="305"/>
                        <a:pt x="126" y="317"/>
                      </a:cubicBezTo>
                      <a:cubicBezTo>
                        <a:pt x="132" y="328"/>
                        <a:pt x="138" y="341"/>
                        <a:pt x="144" y="347"/>
                      </a:cubicBezTo>
                      <a:lnTo>
                        <a:pt x="149" y="347"/>
                      </a:lnTo>
                      <a:lnTo>
                        <a:pt x="144" y="353"/>
                      </a:lnTo>
                      <a:cubicBezTo>
                        <a:pt x="144" y="358"/>
                        <a:pt x="138" y="364"/>
                        <a:pt x="138" y="364"/>
                      </a:cubicBezTo>
                      <a:lnTo>
                        <a:pt x="132" y="377"/>
                      </a:lnTo>
                      <a:lnTo>
                        <a:pt x="132" y="383"/>
                      </a:lnTo>
                      <a:lnTo>
                        <a:pt x="96" y="383"/>
                      </a:lnTo>
                      <a:cubicBezTo>
                        <a:pt x="83" y="383"/>
                        <a:pt x="66" y="388"/>
                        <a:pt x="61" y="388"/>
                      </a:cubicBezTo>
                      <a:lnTo>
                        <a:pt x="42" y="388"/>
                      </a:lnTo>
                      <a:cubicBezTo>
                        <a:pt x="36" y="394"/>
                        <a:pt x="31" y="394"/>
                        <a:pt x="31" y="400"/>
                      </a:cubicBezTo>
                      <a:lnTo>
                        <a:pt x="19" y="441"/>
                      </a:lnTo>
                      <a:cubicBezTo>
                        <a:pt x="12" y="454"/>
                        <a:pt x="12" y="465"/>
                        <a:pt x="12" y="471"/>
                      </a:cubicBezTo>
                      <a:lnTo>
                        <a:pt x="6" y="484"/>
                      </a:lnTo>
                      <a:cubicBezTo>
                        <a:pt x="6" y="490"/>
                        <a:pt x="6" y="495"/>
                        <a:pt x="12" y="501"/>
                      </a:cubicBezTo>
                      <a:cubicBezTo>
                        <a:pt x="12" y="501"/>
                        <a:pt x="36" y="520"/>
                        <a:pt x="55" y="531"/>
                      </a:cubicBezTo>
                      <a:cubicBezTo>
                        <a:pt x="66" y="537"/>
                        <a:pt x="72" y="548"/>
                        <a:pt x="83" y="548"/>
                      </a:cubicBezTo>
                      <a:lnTo>
                        <a:pt x="83" y="556"/>
                      </a:lnTo>
                      <a:lnTo>
                        <a:pt x="83" y="573"/>
                      </a:lnTo>
                      <a:lnTo>
                        <a:pt x="83" y="591"/>
                      </a:lnTo>
                      <a:cubicBezTo>
                        <a:pt x="72" y="591"/>
                        <a:pt x="61" y="597"/>
                        <a:pt x="48" y="608"/>
                      </a:cubicBezTo>
                      <a:cubicBezTo>
                        <a:pt x="31" y="620"/>
                        <a:pt x="6" y="633"/>
                        <a:pt x="6" y="633"/>
                      </a:cubicBezTo>
                      <a:cubicBezTo>
                        <a:pt x="1" y="638"/>
                        <a:pt x="1" y="644"/>
                        <a:pt x="1" y="650"/>
                      </a:cubicBezTo>
                      <a:lnTo>
                        <a:pt x="1" y="663"/>
                      </a:lnTo>
                      <a:lnTo>
                        <a:pt x="1" y="674"/>
                      </a:lnTo>
                      <a:cubicBezTo>
                        <a:pt x="1" y="680"/>
                        <a:pt x="6" y="686"/>
                        <a:pt x="6" y="691"/>
                      </a:cubicBezTo>
                      <a:lnTo>
                        <a:pt x="6" y="698"/>
                      </a:lnTo>
                      <a:cubicBezTo>
                        <a:pt x="6" y="710"/>
                        <a:pt x="6" y="716"/>
                        <a:pt x="12" y="721"/>
                      </a:cubicBezTo>
                      <a:lnTo>
                        <a:pt x="12" y="734"/>
                      </a:lnTo>
                      <a:cubicBezTo>
                        <a:pt x="12" y="740"/>
                        <a:pt x="19" y="746"/>
                        <a:pt x="25" y="746"/>
                      </a:cubicBezTo>
                      <a:lnTo>
                        <a:pt x="42" y="751"/>
                      </a:lnTo>
                      <a:cubicBezTo>
                        <a:pt x="48" y="751"/>
                        <a:pt x="61" y="757"/>
                        <a:pt x="72" y="757"/>
                      </a:cubicBezTo>
                      <a:cubicBezTo>
                        <a:pt x="83" y="763"/>
                        <a:pt x="96" y="763"/>
                        <a:pt x="108" y="763"/>
                      </a:cubicBezTo>
                      <a:lnTo>
                        <a:pt x="114" y="763"/>
                      </a:lnTo>
                      <a:lnTo>
                        <a:pt x="119" y="781"/>
                      </a:lnTo>
                      <a:lnTo>
                        <a:pt x="119" y="787"/>
                      </a:lnTo>
                      <a:lnTo>
                        <a:pt x="119" y="793"/>
                      </a:lnTo>
                      <a:lnTo>
                        <a:pt x="126" y="799"/>
                      </a:lnTo>
                      <a:lnTo>
                        <a:pt x="119" y="799"/>
                      </a:lnTo>
                      <a:cubicBezTo>
                        <a:pt x="114" y="811"/>
                        <a:pt x="108" y="817"/>
                        <a:pt x="102" y="829"/>
                      </a:cubicBezTo>
                      <a:cubicBezTo>
                        <a:pt x="96" y="841"/>
                        <a:pt x="83" y="847"/>
                        <a:pt x="78" y="859"/>
                      </a:cubicBezTo>
                      <a:lnTo>
                        <a:pt x="72" y="870"/>
                      </a:lnTo>
                      <a:cubicBezTo>
                        <a:pt x="72" y="877"/>
                        <a:pt x="66" y="883"/>
                        <a:pt x="72" y="889"/>
                      </a:cubicBezTo>
                      <a:lnTo>
                        <a:pt x="78" y="900"/>
                      </a:lnTo>
                      <a:cubicBezTo>
                        <a:pt x="83" y="906"/>
                        <a:pt x="83" y="913"/>
                        <a:pt x="91" y="919"/>
                      </a:cubicBezTo>
                      <a:lnTo>
                        <a:pt x="96" y="924"/>
                      </a:lnTo>
                      <a:cubicBezTo>
                        <a:pt x="96" y="930"/>
                        <a:pt x="102" y="936"/>
                        <a:pt x="108" y="941"/>
                      </a:cubicBezTo>
                      <a:lnTo>
                        <a:pt x="108" y="949"/>
                      </a:lnTo>
                      <a:lnTo>
                        <a:pt x="114" y="954"/>
                      </a:lnTo>
                      <a:lnTo>
                        <a:pt x="119" y="960"/>
                      </a:lnTo>
                      <a:cubicBezTo>
                        <a:pt x="119" y="966"/>
                        <a:pt x="132" y="966"/>
                        <a:pt x="138" y="966"/>
                      </a:cubicBezTo>
                      <a:lnTo>
                        <a:pt x="149" y="966"/>
                      </a:lnTo>
                      <a:cubicBezTo>
                        <a:pt x="162" y="960"/>
                        <a:pt x="174" y="960"/>
                        <a:pt x="185" y="960"/>
                      </a:cubicBezTo>
                      <a:cubicBezTo>
                        <a:pt x="198" y="954"/>
                        <a:pt x="215" y="949"/>
                        <a:pt x="221" y="949"/>
                      </a:cubicBezTo>
                      <a:lnTo>
                        <a:pt x="234" y="960"/>
                      </a:lnTo>
                      <a:lnTo>
                        <a:pt x="245" y="971"/>
                      </a:lnTo>
                      <a:cubicBezTo>
                        <a:pt x="245" y="984"/>
                        <a:pt x="239" y="996"/>
                        <a:pt x="239" y="1007"/>
                      </a:cubicBezTo>
                      <a:cubicBezTo>
                        <a:pt x="234" y="1026"/>
                        <a:pt x="234" y="1037"/>
                        <a:pt x="234" y="1043"/>
                      </a:cubicBezTo>
                      <a:lnTo>
                        <a:pt x="226" y="1062"/>
                      </a:lnTo>
                      <a:cubicBezTo>
                        <a:pt x="226" y="1067"/>
                        <a:pt x="234" y="1073"/>
                        <a:pt x="234" y="1079"/>
                      </a:cubicBezTo>
                      <a:lnTo>
                        <a:pt x="239" y="1079"/>
                      </a:lnTo>
                      <a:lnTo>
                        <a:pt x="245" y="1084"/>
                      </a:lnTo>
                      <a:lnTo>
                        <a:pt x="251" y="1092"/>
                      </a:lnTo>
                      <a:cubicBezTo>
                        <a:pt x="256" y="1092"/>
                        <a:pt x="262" y="1097"/>
                        <a:pt x="269" y="1103"/>
                      </a:cubicBezTo>
                      <a:lnTo>
                        <a:pt x="281" y="1109"/>
                      </a:lnTo>
                      <a:cubicBezTo>
                        <a:pt x="286" y="1109"/>
                        <a:pt x="292" y="1114"/>
                        <a:pt x="292" y="1114"/>
                      </a:cubicBezTo>
                      <a:lnTo>
                        <a:pt x="305" y="1120"/>
                      </a:lnTo>
                      <a:cubicBezTo>
                        <a:pt x="311" y="1127"/>
                        <a:pt x="311" y="1127"/>
                        <a:pt x="316" y="1127"/>
                      </a:cubicBezTo>
                      <a:cubicBezTo>
                        <a:pt x="316" y="1127"/>
                        <a:pt x="322" y="1127"/>
                        <a:pt x="322" y="1120"/>
                      </a:cubicBezTo>
                      <a:lnTo>
                        <a:pt x="341" y="1114"/>
                      </a:lnTo>
                      <a:cubicBezTo>
                        <a:pt x="347" y="1109"/>
                        <a:pt x="358" y="1103"/>
                        <a:pt x="364" y="1097"/>
                      </a:cubicBezTo>
                      <a:cubicBezTo>
                        <a:pt x="377" y="1084"/>
                        <a:pt x="388" y="1079"/>
                        <a:pt x="394" y="1073"/>
                      </a:cubicBezTo>
                      <a:lnTo>
                        <a:pt x="412" y="1073"/>
                      </a:lnTo>
                      <a:lnTo>
                        <a:pt x="412" y="1079"/>
                      </a:lnTo>
                      <a:lnTo>
                        <a:pt x="429" y="1084"/>
                      </a:lnTo>
                      <a:cubicBezTo>
                        <a:pt x="429" y="1097"/>
                        <a:pt x="435" y="1109"/>
                        <a:pt x="435" y="1120"/>
                      </a:cubicBezTo>
                      <a:cubicBezTo>
                        <a:pt x="441" y="1133"/>
                        <a:pt x="441" y="1144"/>
                        <a:pt x="448" y="1156"/>
                      </a:cubicBezTo>
                      <a:lnTo>
                        <a:pt x="448" y="1169"/>
                      </a:lnTo>
                      <a:cubicBezTo>
                        <a:pt x="454" y="1174"/>
                        <a:pt x="454" y="1180"/>
                        <a:pt x="459" y="1180"/>
                      </a:cubicBezTo>
                      <a:lnTo>
                        <a:pt x="471" y="1186"/>
                      </a:lnTo>
                      <a:lnTo>
                        <a:pt x="495" y="1186"/>
                      </a:lnTo>
                      <a:lnTo>
                        <a:pt x="501" y="1192"/>
                      </a:lnTo>
                      <a:lnTo>
                        <a:pt x="531" y="1192"/>
                      </a:lnTo>
                      <a:cubicBezTo>
                        <a:pt x="542" y="1192"/>
                        <a:pt x="548" y="1199"/>
                        <a:pt x="548" y="1199"/>
                      </a:cubicBezTo>
                      <a:cubicBezTo>
                        <a:pt x="555" y="1199"/>
                        <a:pt x="561" y="1192"/>
                        <a:pt x="561" y="1186"/>
                      </a:cubicBezTo>
                      <a:cubicBezTo>
                        <a:pt x="561" y="1186"/>
                        <a:pt x="578" y="1169"/>
                        <a:pt x="591" y="1144"/>
                      </a:cubicBezTo>
                      <a:cubicBezTo>
                        <a:pt x="597" y="1133"/>
                        <a:pt x="602" y="1120"/>
                        <a:pt x="608" y="1109"/>
                      </a:cubicBezTo>
                      <a:lnTo>
                        <a:pt x="644" y="1109"/>
                      </a:lnTo>
                      <a:lnTo>
                        <a:pt x="644" y="1114"/>
                      </a:lnTo>
                      <a:cubicBezTo>
                        <a:pt x="650" y="1120"/>
                        <a:pt x="655" y="1133"/>
                        <a:pt x="662" y="1139"/>
                      </a:cubicBezTo>
                      <a:cubicBezTo>
                        <a:pt x="680" y="1163"/>
                        <a:pt x="691" y="1180"/>
                        <a:pt x="691" y="1180"/>
                      </a:cubicBezTo>
                      <a:cubicBezTo>
                        <a:pt x="698" y="1186"/>
                        <a:pt x="704" y="1186"/>
                        <a:pt x="710" y="1186"/>
                      </a:cubicBezTo>
                      <a:lnTo>
                        <a:pt x="721" y="1186"/>
                      </a:lnTo>
                      <a:cubicBezTo>
                        <a:pt x="734" y="1180"/>
                        <a:pt x="740" y="1180"/>
                        <a:pt x="751" y="1174"/>
                      </a:cubicBezTo>
                      <a:lnTo>
                        <a:pt x="792" y="1163"/>
                      </a:lnTo>
                      <a:cubicBezTo>
                        <a:pt x="798" y="1163"/>
                        <a:pt x="805" y="1156"/>
                        <a:pt x="805" y="1150"/>
                      </a:cubicBezTo>
                      <a:lnTo>
                        <a:pt x="805" y="1133"/>
                      </a:lnTo>
                      <a:cubicBezTo>
                        <a:pt x="811" y="1127"/>
                        <a:pt x="811" y="1114"/>
                        <a:pt x="811" y="1103"/>
                      </a:cubicBezTo>
                      <a:cubicBezTo>
                        <a:pt x="811" y="1092"/>
                        <a:pt x="817" y="1079"/>
                        <a:pt x="817" y="1067"/>
                      </a:cubicBezTo>
                      <a:lnTo>
                        <a:pt x="817" y="1062"/>
                      </a:lnTo>
                      <a:lnTo>
                        <a:pt x="828" y="1056"/>
                      </a:lnTo>
                      <a:cubicBezTo>
                        <a:pt x="828" y="1056"/>
                        <a:pt x="834" y="1056"/>
                        <a:pt x="841" y="1049"/>
                      </a:cubicBezTo>
                      <a:lnTo>
                        <a:pt x="847" y="1049"/>
                      </a:lnTo>
                      <a:cubicBezTo>
                        <a:pt x="858" y="1056"/>
                        <a:pt x="870" y="1062"/>
                        <a:pt x="877" y="1067"/>
                      </a:cubicBezTo>
                      <a:cubicBezTo>
                        <a:pt x="888" y="1073"/>
                        <a:pt x="900" y="1079"/>
                        <a:pt x="905" y="1084"/>
                      </a:cubicBezTo>
                      <a:lnTo>
                        <a:pt x="924" y="1092"/>
                      </a:lnTo>
                      <a:lnTo>
                        <a:pt x="941" y="1092"/>
                      </a:lnTo>
                      <a:lnTo>
                        <a:pt x="977" y="1062"/>
                      </a:lnTo>
                      <a:lnTo>
                        <a:pt x="990" y="1049"/>
                      </a:lnTo>
                      <a:lnTo>
                        <a:pt x="995" y="1043"/>
                      </a:lnTo>
                      <a:cubicBezTo>
                        <a:pt x="1001" y="1043"/>
                        <a:pt x="1001" y="1043"/>
                        <a:pt x="1001" y="1037"/>
                      </a:cubicBezTo>
                      <a:lnTo>
                        <a:pt x="1007" y="1037"/>
                      </a:lnTo>
                      <a:cubicBezTo>
                        <a:pt x="1013" y="1032"/>
                        <a:pt x="1013" y="1026"/>
                        <a:pt x="1013" y="1020"/>
                      </a:cubicBezTo>
                      <a:lnTo>
                        <a:pt x="1007" y="1002"/>
                      </a:lnTo>
                      <a:cubicBezTo>
                        <a:pt x="1007" y="996"/>
                        <a:pt x="1001" y="984"/>
                        <a:pt x="995" y="971"/>
                      </a:cubicBezTo>
                      <a:cubicBezTo>
                        <a:pt x="995" y="954"/>
                        <a:pt x="990" y="941"/>
                        <a:pt x="984" y="936"/>
                      </a:cubicBezTo>
                      <a:lnTo>
                        <a:pt x="995" y="924"/>
                      </a:lnTo>
                      <a:lnTo>
                        <a:pt x="995" y="919"/>
                      </a:lnTo>
                      <a:lnTo>
                        <a:pt x="1007" y="906"/>
                      </a:lnTo>
                      <a:cubicBezTo>
                        <a:pt x="1020" y="906"/>
                        <a:pt x="1031" y="913"/>
                        <a:pt x="1043" y="913"/>
                      </a:cubicBezTo>
                      <a:cubicBezTo>
                        <a:pt x="1067" y="913"/>
                        <a:pt x="1097" y="919"/>
                        <a:pt x="1097" y="919"/>
                      </a:cubicBezTo>
                      <a:cubicBezTo>
                        <a:pt x="1103" y="919"/>
                        <a:pt x="1108" y="913"/>
                        <a:pt x="1108" y="906"/>
                      </a:cubicBezTo>
                      <a:cubicBezTo>
                        <a:pt x="1108" y="906"/>
                        <a:pt x="1114" y="900"/>
                        <a:pt x="1120" y="894"/>
                      </a:cubicBezTo>
                      <a:lnTo>
                        <a:pt x="1120" y="889"/>
                      </a:lnTo>
                      <a:cubicBezTo>
                        <a:pt x="1127" y="883"/>
                        <a:pt x="1127" y="877"/>
                        <a:pt x="1133" y="870"/>
                      </a:cubicBezTo>
                      <a:lnTo>
                        <a:pt x="1138" y="859"/>
                      </a:lnTo>
                      <a:cubicBezTo>
                        <a:pt x="1138" y="853"/>
                        <a:pt x="1144" y="847"/>
                        <a:pt x="1144" y="841"/>
                      </a:cubicBezTo>
                      <a:lnTo>
                        <a:pt x="1150" y="834"/>
                      </a:lnTo>
                      <a:cubicBezTo>
                        <a:pt x="1150" y="823"/>
                        <a:pt x="1150" y="817"/>
                        <a:pt x="1144" y="811"/>
                      </a:cubicBezTo>
                      <a:lnTo>
                        <a:pt x="1138" y="799"/>
                      </a:lnTo>
                      <a:cubicBezTo>
                        <a:pt x="1133" y="793"/>
                        <a:pt x="1120" y="787"/>
                        <a:pt x="1114" y="776"/>
                      </a:cubicBezTo>
                      <a:cubicBezTo>
                        <a:pt x="1103" y="763"/>
                        <a:pt x="1097" y="751"/>
                        <a:pt x="1091" y="746"/>
                      </a:cubicBezTo>
                      <a:lnTo>
                        <a:pt x="1091" y="734"/>
                      </a:lnTo>
                      <a:lnTo>
                        <a:pt x="1097" y="721"/>
                      </a:lnTo>
                      <a:lnTo>
                        <a:pt x="1097" y="716"/>
                      </a:lnTo>
                      <a:lnTo>
                        <a:pt x="1103" y="710"/>
                      </a:lnTo>
                      <a:cubicBezTo>
                        <a:pt x="1108" y="710"/>
                        <a:pt x="1120" y="710"/>
                        <a:pt x="1133" y="704"/>
                      </a:cubicBezTo>
                      <a:cubicBezTo>
                        <a:pt x="1156" y="698"/>
                        <a:pt x="1180" y="686"/>
                        <a:pt x="1180" y="686"/>
                      </a:cubicBezTo>
                      <a:cubicBezTo>
                        <a:pt x="1186" y="686"/>
                        <a:pt x="1191" y="680"/>
                        <a:pt x="1191" y="674"/>
                      </a:cubicBezTo>
                      <a:lnTo>
                        <a:pt x="1191" y="656"/>
                      </a:lnTo>
                      <a:cubicBezTo>
                        <a:pt x="1191" y="650"/>
                        <a:pt x="1191" y="644"/>
                        <a:pt x="1198" y="638"/>
                      </a:cubicBezTo>
                      <a:lnTo>
                        <a:pt x="1198" y="627"/>
                      </a:lnTo>
                      <a:lnTo>
                        <a:pt x="1198" y="608"/>
                      </a:lnTo>
                      <a:lnTo>
                        <a:pt x="1198" y="603"/>
                      </a:lnTo>
                      <a:lnTo>
                        <a:pt x="1198" y="584"/>
                      </a:lnTo>
                      <a:cubicBezTo>
                        <a:pt x="1198" y="578"/>
                        <a:pt x="1191" y="573"/>
                        <a:pt x="1186" y="573"/>
                      </a:cubicBezTo>
                      <a:lnTo>
                        <a:pt x="1174" y="567"/>
                      </a:lnTo>
                      <a:cubicBezTo>
                        <a:pt x="1163" y="561"/>
                        <a:pt x="1156" y="556"/>
                        <a:pt x="1144" y="548"/>
                      </a:cubicBezTo>
                      <a:cubicBezTo>
                        <a:pt x="1133" y="543"/>
                        <a:pt x="1120" y="537"/>
                        <a:pt x="1108" y="537"/>
                      </a:cubicBezTo>
                      <a:lnTo>
                        <a:pt x="1108" y="531"/>
                      </a:lnTo>
                      <a:cubicBezTo>
                        <a:pt x="1108" y="526"/>
                        <a:pt x="1103" y="520"/>
                        <a:pt x="1103" y="520"/>
                      </a:cubicBezTo>
                      <a:lnTo>
                        <a:pt x="1103" y="501"/>
                      </a:lnTo>
                      <a:lnTo>
                        <a:pt x="1103" y="495"/>
                      </a:lnTo>
                      <a:cubicBezTo>
                        <a:pt x="1114" y="490"/>
                        <a:pt x="1120" y="484"/>
                        <a:pt x="1133" y="477"/>
                      </a:cubicBezTo>
                      <a:cubicBezTo>
                        <a:pt x="1138" y="465"/>
                        <a:pt x="1150" y="460"/>
                        <a:pt x="1156" y="454"/>
                      </a:cubicBezTo>
                      <a:cubicBezTo>
                        <a:pt x="1156" y="448"/>
                        <a:pt x="1163" y="448"/>
                        <a:pt x="1163" y="441"/>
                      </a:cubicBezTo>
                      <a:lnTo>
                        <a:pt x="1168" y="441"/>
                      </a:lnTo>
                      <a:cubicBezTo>
                        <a:pt x="1174" y="435"/>
                        <a:pt x="1174" y="430"/>
                        <a:pt x="1168" y="424"/>
                      </a:cubicBezTo>
                      <a:lnTo>
                        <a:pt x="1168" y="405"/>
                      </a:lnTo>
                      <a:cubicBezTo>
                        <a:pt x="1163" y="405"/>
                        <a:pt x="1163" y="400"/>
                        <a:pt x="1163" y="394"/>
                      </a:cubicBezTo>
                      <a:lnTo>
                        <a:pt x="1156" y="383"/>
                      </a:lnTo>
                      <a:cubicBezTo>
                        <a:pt x="1156" y="377"/>
                        <a:pt x="1150" y="364"/>
                        <a:pt x="1150" y="358"/>
                      </a:cubicBezTo>
                      <a:lnTo>
                        <a:pt x="1144" y="347"/>
                      </a:lnTo>
                      <a:cubicBezTo>
                        <a:pt x="1138" y="347"/>
                        <a:pt x="1138" y="341"/>
                        <a:pt x="1138" y="341"/>
                      </a:cubicBezTo>
                      <a:cubicBezTo>
                        <a:pt x="1138" y="341"/>
                        <a:pt x="1133" y="334"/>
                        <a:pt x="1127" y="334"/>
                      </a:cubicBezTo>
                      <a:lnTo>
                        <a:pt x="1037" y="334"/>
                      </a:lnTo>
                      <a:lnTo>
                        <a:pt x="1037" y="328"/>
                      </a:lnTo>
                      <a:lnTo>
                        <a:pt x="1031" y="317"/>
                      </a:lnTo>
                      <a:lnTo>
                        <a:pt x="1025" y="317"/>
                      </a:lnTo>
                      <a:lnTo>
                        <a:pt x="1020" y="305"/>
                      </a:lnTo>
                      <a:cubicBezTo>
                        <a:pt x="1025" y="293"/>
                        <a:pt x="1031" y="281"/>
                        <a:pt x="1037" y="270"/>
                      </a:cubicBezTo>
                      <a:cubicBezTo>
                        <a:pt x="1037" y="257"/>
                        <a:pt x="1043" y="245"/>
                        <a:pt x="1048" y="240"/>
                      </a:cubicBezTo>
                      <a:lnTo>
                        <a:pt x="1056" y="221"/>
                      </a:lnTo>
                      <a:cubicBezTo>
                        <a:pt x="1056" y="215"/>
                        <a:pt x="1056" y="210"/>
                        <a:pt x="1048" y="204"/>
                      </a:cubicBezTo>
                      <a:lnTo>
                        <a:pt x="1043" y="191"/>
                      </a:lnTo>
                      <a:lnTo>
                        <a:pt x="1020" y="174"/>
                      </a:lnTo>
                      <a:lnTo>
                        <a:pt x="1001" y="155"/>
                      </a:lnTo>
                      <a:cubicBezTo>
                        <a:pt x="995" y="150"/>
                        <a:pt x="990" y="144"/>
                        <a:pt x="990" y="144"/>
                      </a:cubicBezTo>
                      <a:cubicBezTo>
                        <a:pt x="987" y="141"/>
                        <a:pt x="984" y="140"/>
                        <a:pt x="980" y="140"/>
                      </a:cubicBezTo>
                      <a:cubicBezTo>
                        <a:pt x="977" y="140"/>
                        <a:pt x="974" y="141"/>
                        <a:pt x="971" y="144"/>
                      </a:cubicBezTo>
                      <a:lnTo>
                        <a:pt x="960" y="150"/>
                      </a:lnTo>
                      <a:cubicBezTo>
                        <a:pt x="948" y="150"/>
                        <a:pt x="935" y="155"/>
                        <a:pt x="924" y="162"/>
                      </a:cubicBezTo>
                      <a:cubicBezTo>
                        <a:pt x="913" y="168"/>
                        <a:pt x="900" y="174"/>
                        <a:pt x="894" y="180"/>
                      </a:cubicBezTo>
                      <a:lnTo>
                        <a:pt x="883" y="168"/>
                      </a:lnTo>
                      <a:lnTo>
                        <a:pt x="877" y="168"/>
                      </a:lnTo>
                      <a:lnTo>
                        <a:pt x="864" y="162"/>
                      </a:lnTo>
                      <a:lnTo>
                        <a:pt x="864" y="155"/>
                      </a:lnTo>
                      <a:lnTo>
                        <a:pt x="864" y="120"/>
                      </a:lnTo>
                      <a:cubicBezTo>
                        <a:pt x="864" y="97"/>
                        <a:pt x="858" y="72"/>
                        <a:pt x="858" y="67"/>
                      </a:cubicBezTo>
                      <a:cubicBezTo>
                        <a:pt x="858" y="61"/>
                        <a:pt x="858" y="61"/>
                        <a:pt x="853" y="55"/>
                      </a:cubicBezTo>
                      <a:lnTo>
                        <a:pt x="847" y="55"/>
                      </a:lnTo>
                      <a:lnTo>
                        <a:pt x="834" y="48"/>
                      </a:lnTo>
                      <a:cubicBezTo>
                        <a:pt x="828" y="42"/>
                        <a:pt x="823" y="42"/>
                        <a:pt x="811" y="37"/>
                      </a:cubicBezTo>
                      <a:lnTo>
                        <a:pt x="798" y="31"/>
                      </a:lnTo>
                      <a:lnTo>
                        <a:pt x="787" y="31"/>
                      </a:lnTo>
                      <a:lnTo>
                        <a:pt x="775" y="25"/>
                      </a:lnTo>
                      <a:cubicBezTo>
                        <a:pt x="762" y="25"/>
                        <a:pt x="757" y="25"/>
                        <a:pt x="757" y="31"/>
                      </a:cubicBezTo>
                      <a:lnTo>
                        <a:pt x="751" y="31"/>
                      </a:lnTo>
                      <a:lnTo>
                        <a:pt x="745" y="37"/>
                      </a:lnTo>
                      <a:cubicBezTo>
                        <a:pt x="740" y="48"/>
                        <a:pt x="727" y="55"/>
                        <a:pt x="721" y="67"/>
                      </a:cubicBezTo>
                      <a:cubicBezTo>
                        <a:pt x="710" y="72"/>
                        <a:pt x="704" y="84"/>
                        <a:pt x="698" y="91"/>
                      </a:cubicBezTo>
                      <a:lnTo>
                        <a:pt x="698" y="97"/>
                      </a:lnTo>
                      <a:lnTo>
                        <a:pt x="691" y="91"/>
                      </a:lnTo>
                      <a:lnTo>
                        <a:pt x="662" y="91"/>
                      </a:lnTo>
                      <a:cubicBezTo>
                        <a:pt x="662" y="84"/>
                        <a:pt x="662" y="84"/>
                        <a:pt x="655" y="84"/>
                      </a:cubicBezTo>
                      <a:cubicBezTo>
                        <a:pt x="655" y="78"/>
                        <a:pt x="650" y="67"/>
                        <a:pt x="644" y="55"/>
                      </a:cubicBezTo>
                      <a:cubicBezTo>
                        <a:pt x="638" y="42"/>
                        <a:pt x="632" y="31"/>
                        <a:pt x="632" y="19"/>
                      </a:cubicBezTo>
                      <a:lnTo>
                        <a:pt x="627" y="7"/>
                      </a:lnTo>
                      <a:cubicBezTo>
                        <a:pt x="620" y="1"/>
                        <a:pt x="614"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9932680" y="3888947"/>
                  <a:ext cx="152409" cy="106535"/>
                </a:xfrm>
                <a:custGeom>
                  <a:avLst/>
                  <a:gdLst/>
                  <a:ahLst/>
                  <a:cxnLst/>
                  <a:rect l="l" t="t" r="r" b="b"/>
                  <a:pathLst>
                    <a:path w="495" h="346" extrusionOk="0">
                      <a:moveTo>
                        <a:pt x="245" y="36"/>
                      </a:moveTo>
                      <a:cubicBezTo>
                        <a:pt x="322" y="36"/>
                        <a:pt x="393" y="54"/>
                        <a:pt x="446" y="102"/>
                      </a:cubicBezTo>
                      <a:lnTo>
                        <a:pt x="245" y="304"/>
                      </a:lnTo>
                      <a:lnTo>
                        <a:pt x="42" y="102"/>
                      </a:lnTo>
                      <a:cubicBezTo>
                        <a:pt x="102" y="54"/>
                        <a:pt x="173" y="36"/>
                        <a:pt x="245" y="36"/>
                      </a:cubicBezTo>
                      <a:close/>
                      <a:moveTo>
                        <a:pt x="245" y="0"/>
                      </a:moveTo>
                      <a:cubicBezTo>
                        <a:pt x="160" y="0"/>
                        <a:pt x="72" y="30"/>
                        <a:pt x="6" y="84"/>
                      </a:cubicBezTo>
                      <a:cubicBezTo>
                        <a:pt x="0" y="90"/>
                        <a:pt x="0" y="90"/>
                        <a:pt x="0" y="96"/>
                      </a:cubicBezTo>
                      <a:cubicBezTo>
                        <a:pt x="0" y="102"/>
                        <a:pt x="0" y="107"/>
                        <a:pt x="6" y="107"/>
                      </a:cubicBezTo>
                      <a:lnTo>
                        <a:pt x="232" y="340"/>
                      </a:lnTo>
                      <a:cubicBezTo>
                        <a:pt x="239" y="346"/>
                        <a:pt x="245" y="346"/>
                        <a:pt x="245" y="346"/>
                      </a:cubicBezTo>
                      <a:cubicBezTo>
                        <a:pt x="250" y="346"/>
                        <a:pt x="256" y="346"/>
                        <a:pt x="256" y="340"/>
                      </a:cubicBezTo>
                      <a:lnTo>
                        <a:pt x="489" y="107"/>
                      </a:lnTo>
                      <a:cubicBezTo>
                        <a:pt x="495" y="107"/>
                        <a:pt x="495" y="102"/>
                        <a:pt x="495" y="96"/>
                      </a:cubicBezTo>
                      <a:cubicBezTo>
                        <a:pt x="495" y="90"/>
                        <a:pt x="495" y="90"/>
                        <a:pt x="489" y="84"/>
                      </a:cubicBezTo>
                      <a:cubicBezTo>
                        <a:pt x="418" y="30"/>
                        <a:pt x="333"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9932680" y="4032430"/>
                  <a:ext cx="152409" cy="106227"/>
                </a:xfrm>
                <a:custGeom>
                  <a:avLst/>
                  <a:gdLst/>
                  <a:ahLst/>
                  <a:cxnLst/>
                  <a:rect l="l" t="t" r="r" b="b"/>
                  <a:pathLst>
                    <a:path w="495" h="345" extrusionOk="0">
                      <a:moveTo>
                        <a:pt x="245" y="41"/>
                      </a:moveTo>
                      <a:lnTo>
                        <a:pt x="446" y="243"/>
                      </a:lnTo>
                      <a:cubicBezTo>
                        <a:pt x="393" y="292"/>
                        <a:pt x="322" y="309"/>
                        <a:pt x="245" y="309"/>
                      </a:cubicBezTo>
                      <a:cubicBezTo>
                        <a:pt x="173" y="309"/>
                        <a:pt x="102" y="292"/>
                        <a:pt x="42" y="243"/>
                      </a:cubicBezTo>
                      <a:lnTo>
                        <a:pt x="245" y="41"/>
                      </a:lnTo>
                      <a:close/>
                      <a:moveTo>
                        <a:pt x="244" y="0"/>
                      </a:moveTo>
                      <a:cubicBezTo>
                        <a:pt x="240" y="0"/>
                        <a:pt x="235" y="2"/>
                        <a:pt x="232" y="6"/>
                      </a:cubicBezTo>
                      <a:lnTo>
                        <a:pt x="6" y="237"/>
                      </a:lnTo>
                      <a:cubicBezTo>
                        <a:pt x="0" y="237"/>
                        <a:pt x="0" y="243"/>
                        <a:pt x="0" y="249"/>
                      </a:cubicBezTo>
                      <a:cubicBezTo>
                        <a:pt x="0" y="256"/>
                        <a:pt x="0" y="256"/>
                        <a:pt x="6" y="262"/>
                      </a:cubicBezTo>
                      <a:cubicBezTo>
                        <a:pt x="72" y="314"/>
                        <a:pt x="160" y="345"/>
                        <a:pt x="245" y="345"/>
                      </a:cubicBezTo>
                      <a:cubicBezTo>
                        <a:pt x="333" y="345"/>
                        <a:pt x="418" y="314"/>
                        <a:pt x="489" y="262"/>
                      </a:cubicBezTo>
                      <a:cubicBezTo>
                        <a:pt x="495" y="256"/>
                        <a:pt x="495" y="256"/>
                        <a:pt x="495" y="249"/>
                      </a:cubicBezTo>
                      <a:cubicBezTo>
                        <a:pt x="495" y="243"/>
                        <a:pt x="495" y="237"/>
                        <a:pt x="489" y="237"/>
                      </a:cubicBezTo>
                      <a:lnTo>
                        <a:pt x="256" y="6"/>
                      </a:lnTo>
                      <a:cubicBezTo>
                        <a:pt x="253" y="2"/>
                        <a:pt x="249"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9874180" y="3936672"/>
                  <a:ext cx="117309" cy="154568"/>
                </a:xfrm>
                <a:custGeom>
                  <a:avLst/>
                  <a:gdLst/>
                  <a:ahLst/>
                  <a:cxnLst/>
                  <a:rect l="l" t="t" r="r" b="b"/>
                  <a:pathLst>
                    <a:path w="381" h="502" extrusionOk="0">
                      <a:moveTo>
                        <a:pt x="130" y="48"/>
                      </a:moveTo>
                      <a:lnTo>
                        <a:pt x="333" y="251"/>
                      </a:lnTo>
                      <a:lnTo>
                        <a:pt x="130" y="453"/>
                      </a:lnTo>
                      <a:cubicBezTo>
                        <a:pt x="42" y="334"/>
                        <a:pt x="42" y="167"/>
                        <a:pt x="130" y="48"/>
                      </a:cubicBezTo>
                      <a:close/>
                      <a:moveTo>
                        <a:pt x="130" y="1"/>
                      </a:moveTo>
                      <a:cubicBezTo>
                        <a:pt x="124" y="1"/>
                        <a:pt x="119" y="7"/>
                        <a:pt x="113" y="7"/>
                      </a:cubicBezTo>
                      <a:cubicBezTo>
                        <a:pt x="0" y="149"/>
                        <a:pt x="0" y="352"/>
                        <a:pt x="113" y="495"/>
                      </a:cubicBezTo>
                      <a:cubicBezTo>
                        <a:pt x="119" y="495"/>
                        <a:pt x="124" y="501"/>
                        <a:pt x="130" y="501"/>
                      </a:cubicBezTo>
                      <a:cubicBezTo>
                        <a:pt x="130" y="501"/>
                        <a:pt x="136" y="495"/>
                        <a:pt x="143" y="495"/>
                      </a:cubicBezTo>
                      <a:lnTo>
                        <a:pt x="369" y="262"/>
                      </a:lnTo>
                      <a:cubicBezTo>
                        <a:pt x="380" y="257"/>
                        <a:pt x="380" y="245"/>
                        <a:pt x="369" y="238"/>
                      </a:cubicBezTo>
                      <a:lnTo>
                        <a:pt x="143" y="7"/>
                      </a:lnTo>
                      <a:cubicBezTo>
                        <a:pt x="136" y="7"/>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10025973" y="3936672"/>
                  <a:ext cx="117617" cy="154568"/>
                </a:xfrm>
                <a:custGeom>
                  <a:avLst/>
                  <a:gdLst/>
                  <a:ahLst/>
                  <a:cxnLst/>
                  <a:rect l="l" t="t" r="r" b="b"/>
                  <a:pathLst>
                    <a:path w="382" h="502" extrusionOk="0">
                      <a:moveTo>
                        <a:pt x="250" y="48"/>
                      </a:moveTo>
                      <a:cubicBezTo>
                        <a:pt x="335" y="167"/>
                        <a:pt x="335" y="334"/>
                        <a:pt x="250" y="453"/>
                      </a:cubicBezTo>
                      <a:lnTo>
                        <a:pt x="49" y="251"/>
                      </a:lnTo>
                      <a:lnTo>
                        <a:pt x="250" y="48"/>
                      </a:lnTo>
                      <a:close/>
                      <a:moveTo>
                        <a:pt x="250" y="1"/>
                      </a:moveTo>
                      <a:cubicBezTo>
                        <a:pt x="245" y="1"/>
                        <a:pt x="239" y="7"/>
                        <a:pt x="239" y="7"/>
                      </a:cubicBezTo>
                      <a:lnTo>
                        <a:pt x="7" y="238"/>
                      </a:lnTo>
                      <a:cubicBezTo>
                        <a:pt x="0" y="245"/>
                        <a:pt x="0" y="257"/>
                        <a:pt x="7" y="262"/>
                      </a:cubicBezTo>
                      <a:lnTo>
                        <a:pt x="239" y="495"/>
                      </a:lnTo>
                      <a:cubicBezTo>
                        <a:pt x="239" y="495"/>
                        <a:pt x="245" y="501"/>
                        <a:pt x="250" y="501"/>
                      </a:cubicBezTo>
                      <a:cubicBezTo>
                        <a:pt x="258" y="501"/>
                        <a:pt x="263" y="495"/>
                        <a:pt x="263" y="495"/>
                      </a:cubicBezTo>
                      <a:cubicBezTo>
                        <a:pt x="382" y="352"/>
                        <a:pt x="382" y="149"/>
                        <a:pt x="263" y="7"/>
                      </a:cubicBezTo>
                      <a:cubicBezTo>
                        <a:pt x="263" y="7"/>
                        <a:pt x="258"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9991181" y="3995174"/>
                  <a:ext cx="35100" cy="36949"/>
                </a:xfrm>
                <a:custGeom>
                  <a:avLst/>
                  <a:gdLst/>
                  <a:ahLst/>
                  <a:cxnLst/>
                  <a:rect l="l" t="t" r="r" b="b"/>
                  <a:pathLst>
                    <a:path w="114" h="120" extrusionOk="0">
                      <a:moveTo>
                        <a:pt x="55" y="37"/>
                      </a:moveTo>
                      <a:cubicBezTo>
                        <a:pt x="66" y="37"/>
                        <a:pt x="78" y="48"/>
                        <a:pt x="78" y="61"/>
                      </a:cubicBezTo>
                      <a:cubicBezTo>
                        <a:pt x="78" y="72"/>
                        <a:pt x="66" y="84"/>
                        <a:pt x="55" y="84"/>
                      </a:cubicBezTo>
                      <a:cubicBezTo>
                        <a:pt x="42" y="84"/>
                        <a:pt x="36" y="72"/>
                        <a:pt x="36" y="61"/>
                      </a:cubicBezTo>
                      <a:cubicBezTo>
                        <a:pt x="36" y="48"/>
                        <a:pt x="42" y="37"/>
                        <a:pt x="55" y="37"/>
                      </a:cubicBezTo>
                      <a:close/>
                      <a:moveTo>
                        <a:pt x="55" y="1"/>
                      </a:moveTo>
                      <a:cubicBezTo>
                        <a:pt x="25" y="1"/>
                        <a:pt x="0" y="31"/>
                        <a:pt x="0" y="61"/>
                      </a:cubicBezTo>
                      <a:cubicBezTo>
                        <a:pt x="0" y="91"/>
                        <a:pt x="25" y="120"/>
                        <a:pt x="55" y="120"/>
                      </a:cubicBezTo>
                      <a:cubicBezTo>
                        <a:pt x="90" y="120"/>
                        <a:pt x="113" y="91"/>
                        <a:pt x="113" y="61"/>
                      </a:cubicBezTo>
                      <a:cubicBezTo>
                        <a:pt x="113" y="31"/>
                        <a:pt x="90"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9"/>
              <p:cNvGrpSpPr/>
              <p:nvPr/>
            </p:nvGrpSpPr>
            <p:grpSpPr>
              <a:xfrm>
                <a:off x="7771648" y="4776493"/>
                <a:ext cx="290039" cy="290047"/>
                <a:chOff x="10138048" y="4112793"/>
                <a:chExt cx="290039" cy="290047"/>
              </a:xfrm>
            </p:grpSpPr>
            <p:sp>
              <p:nvSpPr>
                <p:cNvPr id="719" name="Google Shape;719;p9"/>
                <p:cNvSpPr/>
                <p:nvPr/>
              </p:nvSpPr>
              <p:spPr>
                <a:xfrm>
                  <a:off x="10193161" y="4167908"/>
                  <a:ext cx="179812" cy="179817"/>
                </a:xfrm>
                <a:custGeom>
                  <a:avLst/>
                  <a:gdLst/>
                  <a:ahLst/>
                  <a:cxnLst/>
                  <a:rect l="l" t="t" r="r" b="b"/>
                  <a:pathLst>
                    <a:path w="584" h="584" extrusionOk="0">
                      <a:moveTo>
                        <a:pt x="292" y="36"/>
                      </a:moveTo>
                      <a:cubicBezTo>
                        <a:pt x="435" y="36"/>
                        <a:pt x="548" y="149"/>
                        <a:pt x="548" y="292"/>
                      </a:cubicBezTo>
                      <a:cubicBezTo>
                        <a:pt x="548" y="435"/>
                        <a:pt x="435" y="548"/>
                        <a:pt x="292" y="548"/>
                      </a:cubicBezTo>
                      <a:cubicBezTo>
                        <a:pt x="149" y="548"/>
                        <a:pt x="36" y="435"/>
                        <a:pt x="36" y="292"/>
                      </a:cubicBezTo>
                      <a:cubicBezTo>
                        <a:pt x="36" y="149"/>
                        <a:pt x="149" y="36"/>
                        <a:pt x="292" y="36"/>
                      </a:cubicBezTo>
                      <a:close/>
                      <a:moveTo>
                        <a:pt x="292" y="0"/>
                      </a:moveTo>
                      <a:cubicBezTo>
                        <a:pt x="131" y="0"/>
                        <a:pt x="0" y="130"/>
                        <a:pt x="0" y="292"/>
                      </a:cubicBezTo>
                      <a:cubicBezTo>
                        <a:pt x="0" y="452"/>
                        <a:pt x="131" y="583"/>
                        <a:pt x="292" y="583"/>
                      </a:cubicBezTo>
                      <a:cubicBezTo>
                        <a:pt x="452" y="583"/>
                        <a:pt x="584" y="452"/>
                        <a:pt x="584" y="292"/>
                      </a:cubicBezTo>
                      <a:cubicBezTo>
                        <a:pt x="584" y="130"/>
                        <a:pt x="45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9"/>
                <p:cNvSpPr/>
                <p:nvPr/>
              </p:nvSpPr>
              <p:spPr>
                <a:xfrm>
                  <a:off x="10326789" y="4255968"/>
                  <a:ext cx="20629" cy="38488"/>
                </a:xfrm>
                <a:custGeom>
                  <a:avLst/>
                  <a:gdLst/>
                  <a:ahLst/>
                  <a:cxnLst/>
                  <a:rect l="l" t="t" r="r" b="b"/>
                  <a:pathLst>
                    <a:path w="67" h="125" extrusionOk="0">
                      <a:moveTo>
                        <a:pt x="54" y="0"/>
                      </a:moveTo>
                      <a:cubicBezTo>
                        <a:pt x="42" y="0"/>
                        <a:pt x="31" y="6"/>
                        <a:pt x="31" y="17"/>
                      </a:cubicBezTo>
                      <a:cubicBezTo>
                        <a:pt x="31" y="47"/>
                        <a:pt x="24" y="72"/>
                        <a:pt x="7" y="95"/>
                      </a:cubicBezTo>
                      <a:cubicBezTo>
                        <a:pt x="1" y="107"/>
                        <a:pt x="7" y="119"/>
                        <a:pt x="12" y="125"/>
                      </a:cubicBezTo>
                      <a:lnTo>
                        <a:pt x="24" y="125"/>
                      </a:lnTo>
                      <a:cubicBezTo>
                        <a:pt x="31" y="125"/>
                        <a:pt x="37" y="125"/>
                        <a:pt x="37" y="119"/>
                      </a:cubicBezTo>
                      <a:cubicBezTo>
                        <a:pt x="54" y="89"/>
                        <a:pt x="67" y="53"/>
                        <a:pt x="67" y="17"/>
                      </a:cubicBezTo>
                      <a:cubicBezTo>
                        <a:pt x="67" y="6"/>
                        <a:pt x="60"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9"/>
                <p:cNvSpPr/>
                <p:nvPr/>
              </p:nvSpPr>
              <p:spPr>
                <a:xfrm>
                  <a:off x="10218717" y="4237494"/>
                  <a:ext cx="18782" cy="53575"/>
                </a:xfrm>
                <a:custGeom>
                  <a:avLst/>
                  <a:gdLst/>
                  <a:ahLst/>
                  <a:cxnLst/>
                  <a:rect l="l" t="t" r="r" b="b"/>
                  <a:pathLst>
                    <a:path w="61" h="174" extrusionOk="0">
                      <a:moveTo>
                        <a:pt x="25" y="0"/>
                      </a:moveTo>
                      <a:cubicBezTo>
                        <a:pt x="18" y="0"/>
                        <a:pt x="6" y="6"/>
                        <a:pt x="6" y="12"/>
                      </a:cubicBezTo>
                      <a:cubicBezTo>
                        <a:pt x="0" y="30"/>
                        <a:pt x="0" y="47"/>
                        <a:pt x="0" y="66"/>
                      </a:cubicBezTo>
                      <a:cubicBezTo>
                        <a:pt x="0" y="102"/>
                        <a:pt x="6" y="137"/>
                        <a:pt x="25" y="167"/>
                      </a:cubicBezTo>
                      <a:cubicBezTo>
                        <a:pt x="25" y="173"/>
                        <a:pt x="30" y="173"/>
                        <a:pt x="36" y="173"/>
                      </a:cubicBezTo>
                      <a:lnTo>
                        <a:pt x="48" y="173"/>
                      </a:lnTo>
                      <a:cubicBezTo>
                        <a:pt x="53" y="167"/>
                        <a:pt x="60" y="155"/>
                        <a:pt x="53" y="149"/>
                      </a:cubicBezTo>
                      <a:cubicBezTo>
                        <a:pt x="42" y="126"/>
                        <a:pt x="36" y="96"/>
                        <a:pt x="36" y="66"/>
                      </a:cubicBezTo>
                      <a:lnTo>
                        <a:pt x="36" y="24"/>
                      </a:lnTo>
                      <a:cubicBezTo>
                        <a:pt x="42" y="12"/>
                        <a:pt x="36"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9"/>
                <p:cNvSpPr/>
                <p:nvPr/>
              </p:nvSpPr>
              <p:spPr>
                <a:xfrm>
                  <a:off x="10286454" y="4299075"/>
                  <a:ext cx="39103" cy="23093"/>
                </a:xfrm>
                <a:custGeom>
                  <a:avLst/>
                  <a:gdLst/>
                  <a:ahLst/>
                  <a:cxnLst/>
                  <a:rect l="l" t="t" r="r" b="b"/>
                  <a:pathLst>
                    <a:path w="127" h="75" extrusionOk="0">
                      <a:moveTo>
                        <a:pt x="102" y="1"/>
                      </a:moveTo>
                      <a:cubicBezTo>
                        <a:pt x="100" y="1"/>
                        <a:pt x="98" y="1"/>
                        <a:pt x="96" y="3"/>
                      </a:cubicBezTo>
                      <a:cubicBezTo>
                        <a:pt x="72" y="20"/>
                        <a:pt x="42" y="33"/>
                        <a:pt x="19" y="39"/>
                      </a:cubicBezTo>
                      <a:cubicBezTo>
                        <a:pt x="6" y="39"/>
                        <a:pt x="0" y="50"/>
                        <a:pt x="0" y="56"/>
                      </a:cubicBezTo>
                      <a:cubicBezTo>
                        <a:pt x="0" y="69"/>
                        <a:pt x="6" y="75"/>
                        <a:pt x="19" y="75"/>
                      </a:cubicBezTo>
                      <a:cubicBezTo>
                        <a:pt x="55" y="69"/>
                        <a:pt x="91" y="56"/>
                        <a:pt x="113" y="33"/>
                      </a:cubicBezTo>
                      <a:cubicBezTo>
                        <a:pt x="126" y="26"/>
                        <a:pt x="126" y="15"/>
                        <a:pt x="119" y="9"/>
                      </a:cubicBezTo>
                      <a:cubicBezTo>
                        <a:pt x="115" y="5"/>
                        <a:pt x="108"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10271983" y="4192540"/>
                  <a:ext cx="40335" cy="15703"/>
                </a:xfrm>
                <a:custGeom>
                  <a:avLst/>
                  <a:gdLst/>
                  <a:ahLst/>
                  <a:cxnLst/>
                  <a:rect l="l" t="t" r="r" b="b"/>
                  <a:pathLst>
                    <a:path w="131" h="51" extrusionOk="0">
                      <a:moveTo>
                        <a:pt x="43" y="1"/>
                      </a:moveTo>
                      <a:cubicBezTo>
                        <a:pt x="34" y="1"/>
                        <a:pt x="26" y="2"/>
                        <a:pt x="17" y="3"/>
                      </a:cubicBezTo>
                      <a:cubicBezTo>
                        <a:pt x="6" y="3"/>
                        <a:pt x="0" y="9"/>
                        <a:pt x="0" y="22"/>
                      </a:cubicBezTo>
                      <a:cubicBezTo>
                        <a:pt x="0" y="33"/>
                        <a:pt x="12" y="39"/>
                        <a:pt x="17" y="39"/>
                      </a:cubicBezTo>
                      <a:cubicBezTo>
                        <a:pt x="26" y="37"/>
                        <a:pt x="34" y="37"/>
                        <a:pt x="41" y="37"/>
                      </a:cubicBezTo>
                      <a:cubicBezTo>
                        <a:pt x="63" y="37"/>
                        <a:pt x="84" y="42"/>
                        <a:pt x="102" y="50"/>
                      </a:cubicBezTo>
                      <a:lnTo>
                        <a:pt x="113" y="50"/>
                      </a:lnTo>
                      <a:cubicBezTo>
                        <a:pt x="119" y="50"/>
                        <a:pt x="125" y="45"/>
                        <a:pt x="125" y="39"/>
                      </a:cubicBezTo>
                      <a:cubicBezTo>
                        <a:pt x="130" y="33"/>
                        <a:pt x="125" y="22"/>
                        <a:pt x="119" y="15"/>
                      </a:cubicBezTo>
                      <a:cubicBezTo>
                        <a:pt x="93" y="6"/>
                        <a:pt x="67"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10239038" y="4296611"/>
                  <a:ext cx="36640" cy="25556"/>
                </a:xfrm>
                <a:custGeom>
                  <a:avLst/>
                  <a:gdLst/>
                  <a:ahLst/>
                  <a:cxnLst/>
                  <a:rect l="l" t="t" r="r" b="b"/>
                  <a:pathLst>
                    <a:path w="119" h="83" extrusionOk="0">
                      <a:moveTo>
                        <a:pt x="19" y="1"/>
                      </a:moveTo>
                      <a:cubicBezTo>
                        <a:pt x="14" y="1"/>
                        <a:pt x="9" y="4"/>
                        <a:pt x="6" y="11"/>
                      </a:cubicBezTo>
                      <a:cubicBezTo>
                        <a:pt x="0" y="17"/>
                        <a:pt x="0" y="28"/>
                        <a:pt x="6" y="34"/>
                      </a:cubicBezTo>
                      <a:cubicBezTo>
                        <a:pt x="30" y="58"/>
                        <a:pt x="66" y="70"/>
                        <a:pt x="94" y="83"/>
                      </a:cubicBezTo>
                      <a:lnTo>
                        <a:pt x="102" y="83"/>
                      </a:lnTo>
                      <a:cubicBezTo>
                        <a:pt x="107" y="83"/>
                        <a:pt x="119" y="77"/>
                        <a:pt x="119" y="64"/>
                      </a:cubicBezTo>
                      <a:cubicBezTo>
                        <a:pt x="119" y="58"/>
                        <a:pt x="113" y="47"/>
                        <a:pt x="107" y="47"/>
                      </a:cubicBezTo>
                      <a:cubicBezTo>
                        <a:pt x="77" y="41"/>
                        <a:pt x="53" y="23"/>
                        <a:pt x="30" y="5"/>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10317552" y="4208551"/>
                  <a:ext cx="27711" cy="36641"/>
                </a:xfrm>
                <a:custGeom>
                  <a:avLst/>
                  <a:gdLst/>
                  <a:ahLst/>
                  <a:cxnLst/>
                  <a:rect l="l" t="t" r="r" b="b"/>
                  <a:pathLst>
                    <a:path w="90" h="119" extrusionOk="0">
                      <a:moveTo>
                        <a:pt x="24" y="1"/>
                      </a:moveTo>
                      <a:cubicBezTo>
                        <a:pt x="18" y="1"/>
                        <a:pt x="13" y="4"/>
                        <a:pt x="7" y="11"/>
                      </a:cubicBezTo>
                      <a:cubicBezTo>
                        <a:pt x="1" y="17"/>
                        <a:pt x="1" y="28"/>
                        <a:pt x="12" y="34"/>
                      </a:cubicBezTo>
                      <a:cubicBezTo>
                        <a:pt x="31" y="53"/>
                        <a:pt x="48" y="77"/>
                        <a:pt x="54" y="106"/>
                      </a:cubicBezTo>
                      <a:cubicBezTo>
                        <a:pt x="54" y="113"/>
                        <a:pt x="67" y="118"/>
                        <a:pt x="72" y="118"/>
                      </a:cubicBezTo>
                      <a:lnTo>
                        <a:pt x="78" y="118"/>
                      </a:lnTo>
                      <a:cubicBezTo>
                        <a:pt x="84" y="113"/>
                        <a:pt x="90" y="106"/>
                        <a:pt x="90" y="94"/>
                      </a:cubicBezTo>
                      <a:cubicBezTo>
                        <a:pt x="78" y="64"/>
                        <a:pt x="61" y="34"/>
                        <a:pt x="37" y="6"/>
                      </a:cubicBezTo>
                      <a:cubicBezTo>
                        <a:pt x="32" y="2"/>
                        <a:pt x="28"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10227954" y="4198082"/>
                  <a:ext cx="35100" cy="30483"/>
                </a:xfrm>
                <a:custGeom>
                  <a:avLst/>
                  <a:gdLst/>
                  <a:ahLst/>
                  <a:cxnLst/>
                  <a:rect l="l" t="t" r="r" b="b"/>
                  <a:pathLst>
                    <a:path w="114" h="99" extrusionOk="0">
                      <a:moveTo>
                        <a:pt x="92" y="1"/>
                      </a:moveTo>
                      <a:cubicBezTo>
                        <a:pt x="89" y="1"/>
                        <a:pt x="86" y="2"/>
                        <a:pt x="83" y="4"/>
                      </a:cubicBezTo>
                      <a:cubicBezTo>
                        <a:pt x="53" y="21"/>
                        <a:pt x="23" y="45"/>
                        <a:pt x="6" y="68"/>
                      </a:cubicBezTo>
                      <a:cubicBezTo>
                        <a:pt x="0" y="81"/>
                        <a:pt x="0" y="92"/>
                        <a:pt x="12" y="98"/>
                      </a:cubicBezTo>
                      <a:lnTo>
                        <a:pt x="23" y="98"/>
                      </a:lnTo>
                      <a:cubicBezTo>
                        <a:pt x="23" y="98"/>
                        <a:pt x="30" y="98"/>
                        <a:pt x="36" y="92"/>
                      </a:cubicBezTo>
                      <a:cubicBezTo>
                        <a:pt x="53" y="68"/>
                        <a:pt x="78" y="51"/>
                        <a:pt x="102" y="40"/>
                      </a:cubicBezTo>
                      <a:cubicBezTo>
                        <a:pt x="108" y="32"/>
                        <a:pt x="113" y="21"/>
                        <a:pt x="108" y="15"/>
                      </a:cubicBezTo>
                      <a:cubicBezTo>
                        <a:pt x="103" y="7"/>
                        <a:pt x="99"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10138048" y="4112793"/>
                  <a:ext cx="290039" cy="290047"/>
                </a:xfrm>
                <a:custGeom>
                  <a:avLst/>
                  <a:gdLst/>
                  <a:ahLst/>
                  <a:cxnLst/>
                  <a:rect l="l" t="t" r="r" b="b"/>
                  <a:pathLst>
                    <a:path w="942" h="942" extrusionOk="0">
                      <a:moveTo>
                        <a:pt x="565" y="42"/>
                      </a:moveTo>
                      <a:cubicBezTo>
                        <a:pt x="573" y="42"/>
                        <a:pt x="578" y="42"/>
                        <a:pt x="584" y="48"/>
                      </a:cubicBezTo>
                      <a:cubicBezTo>
                        <a:pt x="595" y="48"/>
                        <a:pt x="601" y="53"/>
                        <a:pt x="608" y="53"/>
                      </a:cubicBezTo>
                      <a:lnTo>
                        <a:pt x="614" y="53"/>
                      </a:lnTo>
                      <a:lnTo>
                        <a:pt x="614" y="89"/>
                      </a:lnTo>
                      <a:lnTo>
                        <a:pt x="614" y="125"/>
                      </a:lnTo>
                      <a:lnTo>
                        <a:pt x="614" y="138"/>
                      </a:lnTo>
                      <a:lnTo>
                        <a:pt x="614" y="149"/>
                      </a:lnTo>
                      <a:lnTo>
                        <a:pt x="637" y="161"/>
                      </a:lnTo>
                      <a:lnTo>
                        <a:pt x="644" y="161"/>
                      </a:lnTo>
                      <a:lnTo>
                        <a:pt x="650" y="166"/>
                      </a:lnTo>
                      <a:cubicBezTo>
                        <a:pt x="655" y="166"/>
                        <a:pt x="655" y="166"/>
                        <a:pt x="655" y="174"/>
                      </a:cubicBezTo>
                      <a:lnTo>
                        <a:pt x="680" y="185"/>
                      </a:lnTo>
                      <a:lnTo>
                        <a:pt x="685" y="179"/>
                      </a:lnTo>
                      <a:cubicBezTo>
                        <a:pt x="685" y="179"/>
                        <a:pt x="691" y="174"/>
                        <a:pt x="697" y="174"/>
                      </a:cubicBezTo>
                      <a:cubicBezTo>
                        <a:pt x="708" y="166"/>
                        <a:pt x="715" y="161"/>
                        <a:pt x="727" y="155"/>
                      </a:cubicBezTo>
                      <a:cubicBezTo>
                        <a:pt x="738" y="149"/>
                        <a:pt x="751" y="149"/>
                        <a:pt x="757" y="144"/>
                      </a:cubicBezTo>
                      <a:lnTo>
                        <a:pt x="763" y="144"/>
                      </a:lnTo>
                      <a:cubicBezTo>
                        <a:pt x="768" y="144"/>
                        <a:pt x="774" y="155"/>
                        <a:pt x="780" y="161"/>
                      </a:cubicBezTo>
                      <a:cubicBezTo>
                        <a:pt x="787" y="166"/>
                        <a:pt x="793" y="174"/>
                        <a:pt x="798" y="179"/>
                      </a:cubicBezTo>
                      <a:lnTo>
                        <a:pt x="798" y="185"/>
                      </a:lnTo>
                      <a:cubicBezTo>
                        <a:pt x="793" y="191"/>
                        <a:pt x="793" y="202"/>
                        <a:pt x="787" y="215"/>
                      </a:cubicBezTo>
                      <a:cubicBezTo>
                        <a:pt x="780" y="226"/>
                        <a:pt x="774" y="232"/>
                        <a:pt x="768" y="245"/>
                      </a:cubicBezTo>
                      <a:cubicBezTo>
                        <a:pt x="768" y="251"/>
                        <a:pt x="763" y="256"/>
                        <a:pt x="763" y="256"/>
                      </a:cubicBezTo>
                      <a:lnTo>
                        <a:pt x="757" y="262"/>
                      </a:lnTo>
                      <a:lnTo>
                        <a:pt x="768" y="286"/>
                      </a:lnTo>
                      <a:cubicBezTo>
                        <a:pt x="768" y="286"/>
                        <a:pt x="774" y="286"/>
                        <a:pt x="774" y="292"/>
                      </a:cubicBezTo>
                      <a:lnTo>
                        <a:pt x="780" y="298"/>
                      </a:lnTo>
                      <a:lnTo>
                        <a:pt x="780" y="304"/>
                      </a:lnTo>
                      <a:lnTo>
                        <a:pt x="793" y="328"/>
                      </a:lnTo>
                      <a:lnTo>
                        <a:pt x="887" y="328"/>
                      </a:lnTo>
                      <a:lnTo>
                        <a:pt x="887" y="334"/>
                      </a:lnTo>
                      <a:cubicBezTo>
                        <a:pt x="887" y="339"/>
                        <a:pt x="894" y="345"/>
                        <a:pt x="894" y="358"/>
                      </a:cubicBezTo>
                      <a:cubicBezTo>
                        <a:pt x="894" y="364"/>
                        <a:pt x="900" y="369"/>
                        <a:pt x="900" y="375"/>
                      </a:cubicBezTo>
                      <a:lnTo>
                        <a:pt x="900" y="381"/>
                      </a:lnTo>
                      <a:lnTo>
                        <a:pt x="900" y="388"/>
                      </a:lnTo>
                      <a:cubicBezTo>
                        <a:pt x="887" y="394"/>
                        <a:pt x="881" y="399"/>
                        <a:pt x="870" y="405"/>
                      </a:cubicBezTo>
                      <a:cubicBezTo>
                        <a:pt x="864" y="411"/>
                        <a:pt x="864" y="411"/>
                        <a:pt x="858" y="417"/>
                      </a:cubicBezTo>
                      <a:cubicBezTo>
                        <a:pt x="851" y="417"/>
                        <a:pt x="846" y="417"/>
                        <a:pt x="846" y="424"/>
                      </a:cubicBezTo>
                      <a:cubicBezTo>
                        <a:pt x="834" y="424"/>
                        <a:pt x="834" y="429"/>
                        <a:pt x="834" y="429"/>
                      </a:cubicBezTo>
                      <a:lnTo>
                        <a:pt x="823" y="435"/>
                      </a:lnTo>
                      <a:lnTo>
                        <a:pt x="823" y="447"/>
                      </a:lnTo>
                      <a:lnTo>
                        <a:pt x="823" y="459"/>
                      </a:lnTo>
                      <a:lnTo>
                        <a:pt x="823" y="471"/>
                      </a:lnTo>
                      <a:lnTo>
                        <a:pt x="823" y="482"/>
                      </a:lnTo>
                      <a:lnTo>
                        <a:pt x="823" y="495"/>
                      </a:lnTo>
                      <a:lnTo>
                        <a:pt x="823" y="507"/>
                      </a:lnTo>
                      <a:lnTo>
                        <a:pt x="834" y="512"/>
                      </a:lnTo>
                      <a:lnTo>
                        <a:pt x="846" y="518"/>
                      </a:lnTo>
                      <a:cubicBezTo>
                        <a:pt x="846" y="518"/>
                        <a:pt x="851" y="524"/>
                        <a:pt x="858" y="524"/>
                      </a:cubicBezTo>
                      <a:cubicBezTo>
                        <a:pt x="864" y="531"/>
                        <a:pt x="864" y="531"/>
                        <a:pt x="870" y="537"/>
                      </a:cubicBezTo>
                      <a:cubicBezTo>
                        <a:pt x="881" y="542"/>
                        <a:pt x="887" y="548"/>
                        <a:pt x="900" y="554"/>
                      </a:cubicBezTo>
                      <a:lnTo>
                        <a:pt x="900" y="567"/>
                      </a:lnTo>
                      <a:cubicBezTo>
                        <a:pt x="900" y="572"/>
                        <a:pt x="894" y="578"/>
                        <a:pt x="894" y="584"/>
                      </a:cubicBezTo>
                      <a:cubicBezTo>
                        <a:pt x="894" y="595"/>
                        <a:pt x="887" y="602"/>
                        <a:pt x="887" y="608"/>
                      </a:cubicBezTo>
                      <a:cubicBezTo>
                        <a:pt x="876" y="614"/>
                        <a:pt x="864" y="614"/>
                        <a:pt x="851" y="614"/>
                      </a:cubicBezTo>
                      <a:lnTo>
                        <a:pt x="793" y="614"/>
                      </a:lnTo>
                      <a:lnTo>
                        <a:pt x="780" y="638"/>
                      </a:lnTo>
                      <a:lnTo>
                        <a:pt x="780" y="644"/>
                      </a:lnTo>
                      <a:lnTo>
                        <a:pt x="774" y="650"/>
                      </a:lnTo>
                      <a:lnTo>
                        <a:pt x="768" y="655"/>
                      </a:lnTo>
                      <a:lnTo>
                        <a:pt x="757" y="680"/>
                      </a:lnTo>
                      <a:lnTo>
                        <a:pt x="763" y="685"/>
                      </a:lnTo>
                      <a:cubicBezTo>
                        <a:pt x="763" y="685"/>
                        <a:pt x="768" y="691"/>
                        <a:pt x="768" y="697"/>
                      </a:cubicBezTo>
                      <a:cubicBezTo>
                        <a:pt x="774" y="710"/>
                        <a:pt x="780" y="715"/>
                        <a:pt x="787" y="727"/>
                      </a:cubicBezTo>
                      <a:cubicBezTo>
                        <a:pt x="793" y="738"/>
                        <a:pt x="793" y="751"/>
                        <a:pt x="798" y="757"/>
                      </a:cubicBezTo>
                      <a:lnTo>
                        <a:pt x="798" y="762"/>
                      </a:lnTo>
                      <a:cubicBezTo>
                        <a:pt x="793" y="762"/>
                        <a:pt x="787" y="774"/>
                        <a:pt x="780" y="781"/>
                      </a:cubicBezTo>
                      <a:cubicBezTo>
                        <a:pt x="774" y="787"/>
                        <a:pt x="768" y="793"/>
                        <a:pt x="763" y="798"/>
                      </a:cubicBezTo>
                      <a:lnTo>
                        <a:pt x="757" y="798"/>
                      </a:lnTo>
                      <a:cubicBezTo>
                        <a:pt x="751" y="793"/>
                        <a:pt x="738" y="793"/>
                        <a:pt x="727" y="787"/>
                      </a:cubicBezTo>
                      <a:cubicBezTo>
                        <a:pt x="715" y="781"/>
                        <a:pt x="708" y="774"/>
                        <a:pt x="697" y="768"/>
                      </a:cubicBezTo>
                      <a:cubicBezTo>
                        <a:pt x="691" y="762"/>
                        <a:pt x="685" y="762"/>
                        <a:pt x="685" y="762"/>
                      </a:cubicBezTo>
                      <a:lnTo>
                        <a:pt x="680" y="757"/>
                      </a:lnTo>
                      <a:lnTo>
                        <a:pt x="655" y="768"/>
                      </a:lnTo>
                      <a:cubicBezTo>
                        <a:pt x="655" y="768"/>
                        <a:pt x="655" y="774"/>
                        <a:pt x="650" y="774"/>
                      </a:cubicBezTo>
                      <a:lnTo>
                        <a:pt x="644" y="781"/>
                      </a:lnTo>
                      <a:lnTo>
                        <a:pt x="637" y="781"/>
                      </a:lnTo>
                      <a:lnTo>
                        <a:pt x="614" y="793"/>
                      </a:lnTo>
                      <a:lnTo>
                        <a:pt x="614" y="804"/>
                      </a:lnTo>
                      <a:lnTo>
                        <a:pt x="614" y="817"/>
                      </a:lnTo>
                      <a:lnTo>
                        <a:pt x="614" y="853"/>
                      </a:lnTo>
                      <a:lnTo>
                        <a:pt x="614" y="888"/>
                      </a:lnTo>
                      <a:lnTo>
                        <a:pt x="608" y="888"/>
                      </a:lnTo>
                      <a:cubicBezTo>
                        <a:pt x="601" y="888"/>
                        <a:pt x="595" y="894"/>
                        <a:pt x="584" y="894"/>
                      </a:cubicBezTo>
                      <a:cubicBezTo>
                        <a:pt x="578" y="894"/>
                        <a:pt x="573" y="900"/>
                        <a:pt x="565" y="900"/>
                      </a:cubicBezTo>
                      <a:lnTo>
                        <a:pt x="554" y="900"/>
                      </a:lnTo>
                      <a:cubicBezTo>
                        <a:pt x="548" y="888"/>
                        <a:pt x="543" y="881"/>
                        <a:pt x="537" y="870"/>
                      </a:cubicBezTo>
                      <a:lnTo>
                        <a:pt x="524" y="858"/>
                      </a:lnTo>
                      <a:cubicBezTo>
                        <a:pt x="524" y="853"/>
                        <a:pt x="524" y="845"/>
                        <a:pt x="518" y="845"/>
                      </a:cubicBezTo>
                      <a:lnTo>
                        <a:pt x="513" y="834"/>
                      </a:lnTo>
                      <a:lnTo>
                        <a:pt x="507" y="823"/>
                      </a:lnTo>
                      <a:lnTo>
                        <a:pt x="435" y="823"/>
                      </a:lnTo>
                      <a:lnTo>
                        <a:pt x="430" y="834"/>
                      </a:lnTo>
                      <a:lnTo>
                        <a:pt x="422" y="845"/>
                      </a:lnTo>
                      <a:cubicBezTo>
                        <a:pt x="417" y="845"/>
                        <a:pt x="417" y="853"/>
                        <a:pt x="417" y="858"/>
                      </a:cubicBezTo>
                      <a:cubicBezTo>
                        <a:pt x="411" y="864"/>
                        <a:pt x="411" y="864"/>
                        <a:pt x="405" y="870"/>
                      </a:cubicBezTo>
                      <a:cubicBezTo>
                        <a:pt x="400" y="881"/>
                        <a:pt x="394" y="888"/>
                        <a:pt x="387" y="900"/>
                      </a:cubicBezTo>
                      <a:lnTo>
                        <a:pt x="375" y="900"/>
                      </a:lnTo>
                      <a:cubicBezTo>
                        <a:pt x="370" y="900"/>
                        <a:pt x="364" y="894"/>
                        <a:pt x="358" y="894"/>
                      </a:cubicBezTo>
                      <a:cubicBezTo>
                        <a:pt x="345" y="894"/>
                        <a:pt x="340" y="888"/>
                        <a:pt x="334" y="888"/>
                      </a:cubicBezTo>
                      <a:lnTo>
                        <a:pt x="328" y="888"/>
                      </a:lnTo>
                      <a:lnTo>
                        <a:pt x="328" y="853"/>
                      </a:lnTo>
                      <a:lnTo>
                        <a:pt x="328" y="817"/>
                      </a:lnTo>
                      <a:lnTo>
                        <a:pt x="328" y="804"/>
                      </a:lnTo>
                      <a:lnTo>
                        <a:pt x="328" y="793"/>
                      </a:lnTo>
                      <a:lnTo>
                        <a:pt x="304" y="781"/>
                      </a:lnTo>
                      <a:lnTo>
                        <a:pt x="298" y="781"/>
                      </a:lnTo>
                      <a:lnTo>
                        <a:pt x="292" y="774"/>
                      </a:lnTo>
                      <a:cubicBezTo>
                        <a:pt x="287" y="774"/>
                        <a:pt x="287" y="768"/>
                        <a:pt x="287" y="768"/>
                      </a:cubicBezTo>
                      <a:lnTo>
                        <a:pt x="262" y="757"/>
                      </a:lnTo>
                      <a:lnTo>
                        <a:pt x="257" y="762"/>
                      </a:lnTo>
                      <a:cubicBezTo>
                        <a:pt x="257" y="762"/>
                        <a:pt x="251" y="762"/>
                        <a:pt x="244" y="768"/>
                      </a:cubicBezTo>
                      <a:cubicBezTo>
                        <a:pt x="232" y="774"/>
                        <a:pt x="227" y="781"/>
                        <a:pt x="215" y="787"/>
                      </a:cubicBezTo>
                      <a:cubicBezTo>
                        <a:pt x="202" y="793"/>
                        <a:pt x="191" y="793"/>
                        <a:pt x="185" y="798"/>
                      </a:cubicBezTo>
                      <a:lnTo>
                        <a:pt x="179" y="798"/>
                      </a:lnTo>
                      <a:lnTo>
                        <a:pt x="161" y="781"/>
                      </a:lnTo>
                      <a:cubicBezTo>
                        <a:pt x="155" y="774"/>
                        <a:pt x="149" y="762"/>
                        <a:pt x="144" y="762"/>
                      </a:cubicBezTo>
                      <a:lnTo>
                        <a:pt x="144" y="757"/>
                      </a:lnTo>
                      <a:cubicBezTo>
                        <a:pt x="149" y="751"/>
                        <a:pt x="149" y="738"/>
                        <a:pt x="155" y="727"/>
                      </a:cubicBezTo>
                      <a:cubicBezTo>
                        <a:pt x="161" y="715"/>
                        <a:pt x="167" y="710"/>
                        <a:pt x="172" y="697"/>
                      </a:cubicBezTo>
                      <a:cubicBezTo>
                        <a:pt x="172" y="691"/>
                        <a:pt x="179" y="685"/>
                        <a:pt x="179" y="685"/>
                      </a:cubicBezTo>
                      <a:lnTo>
                        <a:pt x="185" y="680"/>
                      </a:lnTo>
                      <a:lnTo>
                        <a:pt x="172" y="655"/>
                      </a:lnTo>
                      <a:lnTo>
                        <a:pt x="167" y="650"/>
                      </a:lnTo>
                      <a:lnTo>
                        <a:pt x="161" y="644"/>
                      </a:lnTo>
                      <a:lnTo>
                        <a:pt x="161" y="638"/>
                      </a:lnTo>
                      <a:lnTo>
                        <a:pt x="149" y="614"/>
                      </a:lnTo>
                      <a:lnTo>
                        <a:pt x="89" y="614"/>
                      </a:lnTo>
                      <a:cubicBezTo>
                        <a:pt x="78" y="614"/>
                        <a:pt x="65" y="614"/>
                        <a:pt x="54" y="608"/>
                      </a:cubicBezTo>
                      <a:cubicBezTo>
                        <a:pt x="54" y="602"/>
                        <a:pt x="48" y="595"/>
                        <a:pt x="48" y="584"/>
                      </a:cubicBezTo>
                      <a:cubicBezTo>
                        <a:pt x="48" y="578"/>
                        <a:pt x="42" y="572"/>
                        <a:pt x="42" y="567"/>
                      </a:cubicBezTo>
                      <a:lnTo>
                        <a:pt x="42" y="554"/>
                      </a:lnTo>
                      <a:cubicBezTo>
                        <a:pt x="54" y="548"/>
                        <a:pt x="59" y="542"/>
                        <a:pt x="72" y="537"/>
                      </a:cubicBezTo>
                      <a:cubicBezTo>
                        <a:pt x="78" y="531"/>
                        <a:pt x="78" y="531"/>
                        <a:pt x="84" y="524"/>
                      </a:cubicBezTo>
                      <a:cubicBezTo>
                        <a:pt x="89" y="524"/>
                        <a:pt x="95" y="518"/>
                        <a:pt x="95" y="518"/>
                      </a:cubicBezTo>
                      <a:lnTo>
                        <a:pt x="108" y="512"/>
                      </a:lnTo>
                      <a:lnTo>
                        <a:pt x="119" y="507"/>
                      </a:lnTo>
                      <a:lnTo>
                        <a:pt x="119" y="495"/>
                      </a:lnTo>
                      <a:lnTo>
                        <a:pt x="119" y="482"/>
                      </a:lnTo>
                      <a:lnTo>
                        <a:pt x="119" y="471"/>
                      </a:lnTo>
                      <a:lnTo>
                        <a:pt x="119" y="459"/>
                      </a:lnTo>
                      <a:lnTo>
                        <a:pt x="119" y="447"/>
                      </a:lnTo>
                      <a:lnTo>
                        <a:pt x="119" y="435"/>
                      </a:lnTo>
                      <a:lnTo>
                        <a:pt x="108" y="429"/>
                      </a:lnTo>
                      <a:cubicBezTo>
                        <a:pt x="108" y="429"/>
                        <a:pt x="108" y="424"/>
                        <a:pt x="95" y="424"/>
                      </a:cubicBezTo>
                      <a:cubicBezTo>
                        <a:pt x="95" y="417"/>
                        <a:pt x="89" y="417"/>
                        <a:pt x="84" y="417"/>
                      </a:cubicBezTo>
                      <a:lnTo>
                        <a:pt x="72" y="405"/>
                      </a:lnTo>
                      <a:cubicBezTo>
                        <a:pt x="59" y="399"/>
                        <a:pt x="54" y="394"/>
                        <a:pt x="42" y="388"/>
                      </a:cubicBezTo>
                      <a:lnTo>
                        <a:pt x="42" y="381"/>
                      </a:lnTo>
                      <a:lnTo>
                        <a:pt x="42" y="375"/>
                      </a:lnTo>
                      <a:cubicBezTo>
                        <a:pt x="42" y="369"/>
                        <a:pt x="48" y="364"/>
                        <a:pt x="48" y="358"/>
                      </a:cubicBezTo>
                      <a:cubicBezTo>
                        <a:pt x="48" y="345"/>
                        <a:pt x="54" y="339"/>
                        <a:pt x="54" y="334"/>
                      </a:cubicBezTo>
                      <a:lnTo>
                        <a:pt x="54" y="328"/>
                      </a:lnTo>
                      <a:lnTo>
                        <a:pt x="149" y="328"/>
                      </a:lnTo>
                      <a:lnTo>
                        <a:pt x="161" y="304"/>
                      </a:lnTo>
                      <a:lnTo>
                        <a:pt x="161" y="298"/>
                      </a:lnTo>
                      <a:lnTo>
                        <a:pt x="167" y="292"/>
                      </a:lnTo>
                      <a:cubicBezTo>
                        <a:pt x="167" y="286"/>
                        <a:pt x="172" y="286"/>
                        <a:pt x="172" y="286"/>
                      </a:cubicBezTo>
                      <a:lnTo>
                        <a:pt x="185" y="262"/>
                      </a:lnTo>
                      <a:lnTo>
                        <a:pt x="179" y="256"/>
                      </a:lnTo>
                      <a:cubicBezTo>
                        <a:pt x="179" y="256"/>
                        <a:pt x="172" y="251"/>
                        <a:pt x="172" y="245"/>
                      </a:cubicBezTo>
                      <a:cubicBezTo>
                        <a:pt x="167" y="232"/>
                        <a:pt x="161" y="226"/>
                        <a:pt x="155" y="215"/>
                      </a:cubicBezTo>
                      <a:cubicBezTo>
                        <a:pt x="149" y="202"/>
                        <a:pt x="149" y="191"/>
                        <a:pt x="144" y="185"/>
                      </a:cubicBezTo>
                      <a:lnTo>
                        <a:pt x="144" y="179"/>
                      </a:lnTo>
                      <a:cubicBezTo>
                        <a:pt x="149" y="174"/>
                        <a:pt x="155" y="166"/>
                        <a:pt x="161" y="161"/>
                      </a:cubicBezTo>
                      <a:cubicBezTo>
                        <a:pt x="167" y="155"/>
                        <a:pt x="172" y="144"/>
                        <a:pt x="179" y="144"/>
                      </a:cubicBezTo>
                      <a:lnTo>
                        <a:pt x="185" y="144"/>
                      </a:lnTo>
                      <a:cubicBezTo>
                        <a:pt x="191" y="149"/>
                        <a:pt x="202" y="149"/>
                        <a:pt x="215" y="155"/>
                      </a:cubicBezTo>
                      <a:cubicBezTo>
                        <a:pt x="227" y="161"/>
                        <a:pt x="232" y="166"/>
                        <a:pt x="244" y="174"/>
                      </a:cubicBezTo>
                      <a:cubicBezTo>
                        <a:pt x="251" y="174"/>
                        <a:pt x="257" y="179"/>
                        <a:pt x="257" y="179"/>
                      </a:cubicBezTo>
                      <a:lnTo>
                        <a:pt x="262" y="185"/>
                      </a:lnTo>
                      <a:lnTo>
                        <a:pt x="287" y="174"/>
                      </a:lnTo>
                      <a:cubicBezTo>
                        <a:pt x="287" y="166"/>
                        <a:pt x="287" y="166"/>
                        <a:pt x="292" y="166"/>
                      </a:cubicBezTo>
                      <a:lnTo>
                        <a:pt x="298" y="161"/>
                      </a:lnTo>
                      <a:lnTo>
                        <a:pt x="304" y="161"/>
                      </a:lnTo>
                      <a:lnTo>
                        <a:pt x="328" y="149"/>
                      </a:lnTo>
                      <a:lnTo>
                        <a:pt x="328" y="138"/>
                      </a:lnTo>
                      <a:lnTo>
                        <a:pt x="328" y="125"/>
                      </a:lnTo>
                      <a:lnTo>
                        <a:pt x="328" y="89"/>
                      </a:lnTo>
                      <a:lnTo>
                        <a:pt x="328" y="53"/>
                      </a:lnTo>
                      <a:lnTo>
                        <a:pt x="334" y="53"/>
                      </a:lnTo>
                      <a:cubicBezTo>
                        <a:pt x="340" y="53"/>
                        <a:pt x="345" y="48"/>
                        <a:pt x="351" y="48"/>
                      </a:cubicBezTo>
                      <a:lnTo>
                        <a:pt x="358" y="48"/>
                      </a:lnTo>
                      <a:cubicBezTo>
                        <a:pt x="364" y="42"/>
                        <a:pt x="370" y="42"/>
                        <a:pt x="375" y="42"/>
                      </a:cubicBezTo>
                      <a:lnTo>
                        <a:pt x="387" y="42"/>
                      </a:lnTo>
                      <a:cubicBezTo>
                        <a:pt x="394" y="48"/>
                        <a:pt x="400" y="59"/>
                        <a:pt x="405" y="72"/>
                      </a:cubicBezTo>
                      <a:cubicBezTo>
                        <a:pt x="411" y="78"/>
                        <a:pt x="411" y="78"/>
                        <a:pt x="417" y="84"/>
                      </a:cubicBezTo>
                      <a:cubicBezTo>
                        <a:pt x="417" y="89"/>
                        <a:pt x="417" y="95"/>
                        <a:pt x="422" y="95"/>
                      </a:cubicBezTo>
                      <a:cubicBezTo>
                        <a:pt x="430" y="102"/>
                        <a:pt x="430" y="108"/>
                        <a:pt x="430" y="108"/>
                      </a:cubicBezTo>
                      <a:lnTo>
                        <a:pt x="435" y="119"/>
                      </a:lnTo>
                      <a:lnTo>
                        <a:pt x="507" y="119"/>
                      </a:lnTo>
                      <a:lnTo>
                        <a:pt x="513" y="108"/>
                      </a:lnTo>
                      <a:cubicBezTo>
                        <a:pt x="513" y="108"/>
                        <a:pt x="513" y="102"/>
                        <a:pt x="518" y="95"/>
                      </a:cubicBezTo>
                      <a:cubicBezTo>
                        <a:pt x="524" y="95"/>
                        <a:pt x="524" y="89"/>
                        <a:pt x="524" y="84"/>
                      </a:cubicBezTo>
                      <a:cubicBezTo>
                        <a:pt x="530" y="78"/>
                        <a:pt x="530" y="78"/>
                        <a:pt x="537" y="72"/>
                      </a:cubicBezTo>
                      <a:cubicBezTo>
                        <a:pt x="543" y="59"/>
                        <a:pt x="548" y="48"/>
                        <a:pt x="554" y="42"/>
                      </a:cubicBezTo>
                      <a:close/>
                      <a:moveTo>
                        <a:pt x="400" y="1"/>
                      </a:moveTo>
                      <a:lnTo>
                        <a:pt x="370" y="6"/>
                      </a:lnTo>
                      <a:cubicBezTo>
                        <a:pt x="364" y="6"/>
                        <a:pt x="358" y="12"/>
                        <a:pt x="345" y="12"/>
                      </a:cubicBezTo>
                      <a:cubicBezTo>
                        <a:pt x="334" y="18"/>
                        <a:pt x="328" y="18"/>
                        <a:pt x="322" y="18"/>
                      </a:cubicBezTo>
                      <a:lnTo>
                        <a:pt x="298" y="31"/>
                      </a:lnTo>
                      <a:lnTo>
                        <a:pt x="298" y="36"/>
                      </a:lnTo>
                      <a:cubicBezTo>
                        <a:pt x="298" y="42"/>
                        <a:pt x="292" y="66"/>
                        <a:pt x="292" y="89"/>
                      </a:cubicBezTo>
                      <a:lnTo>
                        <a:pt x="292" y="125"/>
                      </a:lnTo>
                      <a:cubicBezTo>
                        <a:pt x="287" y="131"/>
                        <a:pt x="287" y="131"/>
                        <a:pt x="280" y="131"/>
                      </a:cubicBezTo>
                      <a:lnTo>
                        <a:pt x="274" y="131"/>
                      </a:lnTo>
                      <a:lnTo>
                        <a:pt x="274" y="138"/>
                      </a:lnTo>
                      <a:cubicBezTo>
                        <a:pt x="268" y="138"/>
                        <a:pt x="268" y="138"/>
                        <a:pt x="262" y="144"/>
                      </a:cubicBezTo>
                      <a:cubicBezTo>
                        <a:pt x="251" y="138"/>
                        <a:pt x="238" y="131"/>
                        <a:pt x="232" y="125"/>
                      </a:cubicBezTo>
                      <a:cubicBezTo>
                        <a:pt x="221" y="119"/>
                        <a:pt x="208" y="114"/>
                        <a:pt x="197" y="108"/>
                      </a:cubicBezTo>
                      <a:cubicBezTo>
                        <a:pt x="191" y="108"/>
                        <a:pt x="185" y="102"/>
                        <a:pt x="185" y="102"/>
                      </a:cubicBezTo>
                      <a:lnTo>
                        <a:pt x="172" y="102"/>
                      </a:lnTo>
                      <a:lnTo>
                        <a:pt x="167" y="108"/>
                      </a:lnTo>
                      <a:cubicBezTo>
                        <a:pt x="167" y="108"/>
                        <a:pt x="149" y="119"/>
                        <a:pt x="137" y="138"/>
                      </a:cubicBezTo>
                      <a:cubicBezTo>
                        <a:pt x="119" y="149"/>
                        <a:pt x="108" y="166"/>
                        <a:pt x="108" y="166"/>
                      </a:cubicBezTo>
                      <a:lnTo>
                        <a:pt x="101" y="174"/>
                      </a:lnTo>
                      <a:lnTo>
                        <a:pt x="101" y="185"/>
                      </a:lnTo>
                      <a:cubicBezTo>
                        <a:pt x="101" y="185"/>
                        <a:pt x="108" y="191"/>
                        <a:pt x="108" y="196"/>
                      </a:cubicBezTo>
                      <a:cubicBezTo>
                        <a:pt x="114" y="209"/>
                        <a:pt x="119" y="221"/>
                        <a:pt x="125" y="232"/>
                      </a:cubicBezTo>
                      <a:cubicBezTo>
                        <a:pt x="131" y="238"/>
                        <a:pt x="137" y="251"/>
                        <a:pt x="144" y="262"/>
                      </a:cubicBezTo>
                      <a:cubicBezTo>
                        <a:pt x="137" y="268"/>
                        <a:pt x="137" y="268"/>
                        <a:pt x="137" y="274"/>
                      </a:cubicBezTo>
                      <a:lnTo>
                        <a:pt x="131" y="281"/>
                      </a:lnTo>
                      <a:cubicBezTo>
                        <a:pt x="131" y="286"/>
                        <a:pt x="131" y="286"/>
                        <a:pt x="125" y="286"/>
                      </a:cubicBezTo>
                      <a:lnTo>
                        <a:pt x="125" y="292"/>
                      </a:lnTo>
                      <a:lnTo>
                        <a:pt x="89" y="292"/>
                      </a:lnTo>
                      <a:cubicBezTo>
                        <a:pt x="65" y="292"/>
                        <a:pt x="42" y="298"/>
                        <a:pt x="42" y="298"/>
                      </a:cubicBezTo>
                      <a:lnTo>
                        <a:pt x="29" y="298"/>
                      </a:lnTo>
                      <a:lnTo>
                        <a:pt x="24" y="322"/>
                      </a:lnTo>
                      <a:cubicBezTo>
                        <a:pt x="18" y="328"/>
                        <a:pt x="18" y="334"/>
                        <a:pt x="12" y="345"/>
                      </a:cubicBezTo>
                      <a:cubicBezTo>
                        <a:pt x="12" y="358"/>
                        <a:pt x="6" y="364"/>
                        <a:pt x="6" y="369"/>
                      </a:cubicBezTo>
                      <a:lnTo>
                        <a:pt x="1" y="399"/>
                      </a:lnTo>
                      <a:lnTo>
                        <a:pt x="12" y="405"/>
                      </a:lnTo>
                      <a:cubicBezTo>
                        <a:pt x="12" y="405"/>
                        <a:pt x="12" y="411"/>
                        <a:pt x="24" y="417"/>
                      </a:cubicBezTo>
                      <a:cubicBezTo>
                        <a:pt x="29" y="424"/>
                        <a:pt x="42" y="429"/>
                        <a:pt x="48" y="435"/>
                      </a:cubicBezTo>
                      <a:cubicBezTo>
                        <a:pt x="54" y="441"/>
                        <a:pt x="59" y="441"/>
                        <a:pt x="65" y="447"/>
                      </a:cubicBezTo>
                      <a:cubicBezTo>
                        <a:pt x="72" y="447"/>
                        <a:pt x="78" y="452"/>
                        <a:pt x="78" y="452"/>
                      </a:cubicBezTo>
                      <a:lnTo>
                        <a:pt x="84" y="452"/>
                      </a:lnTo>
                      <a:lnTo>
                        <a:pt x="84" y="459"/>
                      </a:lnTo>
                      <a:lnTo>
                        <a:pt x="84" y="471"/>
                      </a:lnTo>
                      <a:lnTo>
                        <a:pt x="84" y="482"/>
                      </a:lnTo>
                      <a:lnTo>
                        <a:pt x="84" y="488"/>
                      </a:lnTo>
                      <a:lnTo>
                        <a:pt x="78" y="488"/>
                      </a:lnTo>
                      <a:cubicBezTo>
                        <a:pt x="78" y="488"/>
                        <a:pt x="72" y="495"/>
                        <a:pt x="65" y="495"/>
                      </a:cubicBezTo>
                      <a:cubicBezTo>
                        <a:pt x="59" y="501"/>
                        <a:pt x="54" y="501"/>
                        <a:pt x="48" y="507"/>
                      </a:cubicBezTo>
                      <a:cubicBezTo>
                        <a:pt x="42" y="512"/>
                        <a:pt x="29" y="518"/>
                        <a:pt x="24" y="524"/>
                      </a:cubicBezTo>
                      <a:cubicBezTo>
                        <a:pt x="12" y="531"/>
                        <a:pt x="12" y="537"/>
                        <a:pt x="12" y="537"/>
                      </a:cubicBezTo>
                      <a:lnTo>
                        <a:pt x="1" y="542"/>
                      </a:lnTo>
                      <a:lnTo>
                        <a:pt x="6" y="572"/>
                      </a:lnTo>
                      <a:cubicBezTo>
                        <a:pt x="6" y="578"/>
                        <a:pt x="12" y="584"/>
                        <a:pt x="12" y="595"/>
                      </a:cubicBezTo>
                      <a:cubicBezTo>
                        <a:pt x="18" y="602"/>
                        <a:pt x="18" y="614"/>
                        <a:pt x="18" y="620"/>
                      </a:cubicBezTo>
                      <a:lnTo>
                        <a:pt x="29" y="644"/>
                      </a:lnTo>
                      <a:lnTo>
                        <a:pt x="42" y="644"/>
                      </a:lnTo>
                      <a:cubicBezTo>
                        <a:pt x="42" y="644"/>
                        <a:pt x="65" y="650"/>
                        <a:pt x="89" y="650"/>
                      </a:cubicBezTo>
                      <a:lnTo>
                        <a:pt x="125" y="650"/>
                      </a:lnTo>
                      <a:cubicBezTo>
                        <a:pt x="131" y="655"/>
                        <a:pt x="131" y="655"/>
                        <a:pt x="131" y="661"/>
                      </a:cubicBezTo>
                      <a:lnTo>
                        <a:pt x="137" y="667"/>
                      </a:lnTo>
                      <a:cubicBezTo>
                        <a:pt x="137" y="667"/>
                        <a:pt x="137" y="674"/>
                        <a:pt x="144" y="674"/>
                      </a:cubicBezTo>
                      <a:lnTo>
                        <a:pt x="144" y="680"/>
                      </a:lnTo>
                      <a:cubicBezTo>
                        <a:pt x="137" y="691"/>
                        <a:pt x="131" y="697"/>
                        <a:pt x="125" y="710"/>
                      </a:cubicBezTo>
                      <a:cubicBezTo>
                        <a:pt x="119" y="721"/>
                        <a:pt x="114" y="732"/>
                        <a:pt x="108" y="745"/>
                      </a:cubicBezTo>
                      <a:cubicBezTo>
                        <a:pt x="108" y="751"/>
                        <a:pt x="101" y="757"/>
                        <a:pt x="101" y="757"/>
                      </a:cubicBezTo>
                      <a:lnTo>
                        <a:pt x="101" y="768"/>
                      </a:lnTo>
                      <a:lnTo>
                        <a:pt x="108" y="774"/>
                      </a:lnTo>
                      <a:cubicBezTo>
                        <a:pt x="108" y="774"/>
                        <a:pt x="119" y="793"/>
                        <a:pt x="137" y="804"/>
                      </a:cubicBezTo>
                      <a:cubicBezTo>
                        <a:pt x="149" y="823"/>
                        <a:pt x="167" y="834"/>
                        <a:pt x="167" y="834"/>
                      </a:cubicBezTo>
                      <a:lnTo>
                        <a:pt x="172" y="840"/>
                      </a:lnTo>
                      <a:lnTo>
                        <a:pt x="185" y="834"/>
                      </a:lnTo>
                      <a:cubicBezTo>
                        <a:pt x="185" y="834"/>
                        <a:pt x="191" y="834"/>
                        <a:pt x="197" y="828"/>
                      </a:cubicBezTo>
                      <a:cubicBezTo>
                        <a:pt x="208" y="828"/>
                        <a:pt x="221" y="823"/>
                        <a:pt x="232" y="817"/>
                      </a:cubicBezTo>
                      <a:cubicBezTo>
                        <a:pt x="238" y="810"/>
                        <a:pt x="251" y="804"/>
                        <a:pt x="262" y="798"/>
                      </a:cubicBezTo>
                      <a:cubicBezTo>
                        <a:pt x="268" y="804"/>
                        <a:pt x="268" y="804"/>
                        <a:pt x="274" y="804"/>
                      </a:cubicBezTo>
                      <a:lnTo>
                        <a:pt x="280" y="810"/>
                      </a:lnTo>
                      <a:cubicBezTo>
                        <a:pt x="287" y="810"/>
                        <a:pt x="287" y="810"/>
                        <a:pt x="287" y="817"/>
                      </a:cubicBezTo>
                      <a:lnTo>
                        <a:pt x="292" y="817"/>
                      </a:lnTo>
                      <a:lnTo>
                        <a:pt x="292" y="853"/>
                      </a:lnTo>
                      <a:cubicBezTo>
                        <a:pt x="292" y="875"/>
                        <a:pt x="298" y="900"/>
                        <a:pt x="298" y="900"/>
                      </a:cubicBezTo>
                      <a:lnTo>
                        <a:pt x="298" y="911"/>
                      </a:lnTo>
                      <a:lnTo>
                        <a:pt x="322" y="917"/>
                      </a:lnTo>
                      <a:cubicBezTo>
                        <a:pt x="328" y="924"/>
                        <a:pt x="334" y="924"/>
                        <a:pt x="345" y="930"/>
                      </a:cubicBezTo>
                      <a:cubicBezTo>
                        <a:pt x="358" y="930"/>
                        <a:pt x="364" y="930"/>
                        <a:pt x="370" y="935"/>
                      </a:cubicBezTo>
                      <a:lnTo>
                        <a:pt x="400" y="941"/>
                      </a:lnTo>
                      <a:lnTo>
                        <a:pt x="405" y="930"/>
                      </a:lnTo>
                      <a:lnTo>
                        <a:pt x="417" y="917"/>
                      </a:lnTo>
                      <a:cubicBezTo>
                        <a:pt x="422" y="911"/>
                        <a:pt x="430" y="900"/>
                        <a:pt x="435" y="888"/>
                      </a:cubicBezTo>
                      <a:cubicBezTo>
                        <a:pt x="441" y="888"/>
                        <a:pt x="441" y="881"/>
                        <a:pt x="447" y="875"/>
                      </a:cubicBezTo>
                      <a:cubicBezTo>
                        <a:pt x="447" y="870"/>
                        <a:pt x="452" y="864"/>
                        <a:pt x="452" y="864"/>
                      </a:cubicBezTo>
                      <a:lnTo>
                        <a:pt x="452" y="858"/>
                      </a:lnTo>
                      <a:lnTo>
                        <a:pt x="488" y="858"/>
                      </a:lnTo>
                      <a:lnTo>
                        <a:pt x="488" y="864"/>
                      </a:lnTo>
                      <a:cubicBezTo>
                        <a:pt x="488" y="864"/>
                        <a:pt x="494" y="870"/>
                        <a:pt x="494" y="875"/>
                      </a:cubicBezTo>
                      <a:cubicBezTo>
                        <a:pt x="501" y="881"/>
                        <a:pt x="501" y="888"/>
                        <a:pt x="507" y="888"/>
                      </a:cubicBezTo>
                      <a:cubicBezTo>
                        <a:pt x="513" y="900"/>
                        <a:pt x="518" y="911"/>
                        <a:pt x="524" y="917"/>
                      </a:cubicBezTo>
                      <a:cubicBezTo>
                        <a:pt x="530" y="924"/>
                        <a:pt x="537" y="930"/>
                        <a:pt x="537" y="930"/>
                      </a:cubicBezTo>
                      <a:lnTo>
                        <a:pt x="543" y="941"/>
                      </a:lnTo>
                      <a:lnTo>
                        <a:pt x="573" y="935"/>
                      </a:lnTo>
                      <a:cubicBezTo>
                        <a:pt x="578" y="930"/>
                        <a:pt x="584" y="930"/>
                        <a:pt x="595" y="930"/>
                      </a:cubicBezTo>
                      <a:cubicBezTo>
                        <a:pt x="608" y="924"/>
                        <a:pt x="614" y="924"/>
                        <a:pt x="620" y="917"/>
                      </a:cubicBezTo>
                      <a:lnTo>
                        <a:pt x="644" y="911"/>
                      </a:lnTo>
                      <a:lnTo>
                        <a:pt x="644" y="900"/>
                      </a:lnTo>
                      <a:cubicBezTo>
                        <a:pt x="644" y="900"/>
                        <a:pt x="650" y="875"/>
                        <a:pt x="650" y="853"/>
                      </a:cubicBezTo>
                      <a:lnTo>
                        <a:pt x="650" y="817"/>
                      </a:lnTo>
                      <a:cubicBezTo>
                        <a:pt x="655" y="810"/>
                        <a:pt x="655" y="810"/>
                        <a:pt x="661" y="810"/>
                      </a:cubicBezTo>
                      <a:lnTo>
                        <a:pt x="667" y="804"/>
                      </a:lnTo>
                      <a:cubicBezTo>
                        <a:pt x="673" y="804"/>
                        <a:pt x="673" y="804"/>
                        <a:pt x="680" y="798"/>
                      </a:cubicBezTo>
                      <a:cubicBezTo>
                        <a:pt x="691" y="804"/>
                        <a:pt x="703" y="810"/>
                        <a:pt x="708" y="817"/>
                      </a:cubicBezTo>
                      <a:cubicBezTo>
                        <a:pt x="721" y="823"/>
                        <a:pt x="733" y="828"/>
                        <a:pt x="744" y="828"/>
                      </a:cubicBezTo>
                      <a:cubicBezTo>
                        <a:pt x="751" y="834"/>
                        <a:pt x="757" y="834"/>
                        <a:pt x="757" y="834"/>
                      </a:cubicBezTo>
                      <a:lnTo>
                        <a:pt x="768" y="840"/>
                      </a:lnTo>
                      <a:lnTo>
                        <a:pt x="774" y="834"/>
                      </a:lnTo>
                      <a:cubicBezTo>
                        <a:pt x="774" y="834"/>
                        <a:pt x="793" y="823"/>
                        <a:pt x="804" y="804"/>
                      </a:cubicBezTo>
                      <a:cubicBezTo>
                        <a:pt x="823" y="793"/>
                        <a:pt x="834" y="774"/>
                        <a:pt x="834" y="774"/>
                      </a:cubicBezTo>
                      <a:lnTo>
                        <a:pt x="840" y="768"/>
                      </a:lnTo>
                      <a:lnTo>
                        <a:pt x="840" y="757"/>
                      </a:lnTo>
                      <a:cubicBezTo>
                        <a:pt x="840" y="757"/>
                        <a:pt x="834" y="751"/>
                        <a:pt x="834" y="745"/>
                      </a:cubicBezTo>
                      <a:cubicBezTo>
                        <a:pt x="828" y="732"/>
                        <a:pt x="823" y="721"/>
                        <a:pt x="816" y="710"/>
                      </a:cubicBezTo>
                      <a:cubicBezTo>
                        <a:pt x="810" y="697"/>
                        <a:pt x="804" y="691"/>
                        <a:pt x="798" y="680"/>
                      </a:cubicBezTo>
                      <a:cubicBezTo>
                        <a:pt x="804" y="674"/>
                        <a:pt x="804" y="667"/>
                        <a:pt x="804" y="667"/>
                      </a:cubicBezTo>
                      <a:lnTo>
                        <a:pt x="810" y="661"/>
                      </a:lnTo>
                      <a:cubicBezTo>
                        <a:pt x="810" y="655"/>
                        <a:pt x="810" y="655"/>
                        <a:pt x="816" y="650"/>
                      </a:cubicBezTo>
                      <a:lnTo>
                        <a:pt x="851" y="650"/>
                      </a:lnTo>
                      <a:cubicBezTo>
                        <a:pt x="876" y="650"/>
                        <a:pt x="900" y="644"/>
                        <a:pt x="900" y="644"/>
                      </a:cubicBezTo>
                      <a:lnTo>
                        <a:pt x="911" y="644"/>
                      </a:lnTo>
                      <a:lnTo>
                        <a:pt x="917" y="620"/>
                      </a:lnTo>
                      <a:cubicBezTo>
                        <a:pt x="923" y="614"/>
                        <a:pt x="923" y="602"/>
                        <a:pt x="930" y="595"/>
                      </a:cubicBezTo>
                      <a:cubicBezTo>
                        <a:pt x="930" y="584"/>
                        <a:pt x="936" y="578"/>
                        <a:pt x="936" y="572"/>
                      </a:cubicBezTo>
                      <a:lnTo>
                        <a:pt x="941" y="542"/>
                      </a:lnTo>
                      <a:lnTo>
                        <a:pt x="930" y="537"/>
                      </a:lnTo>
                      <a:cubicBezTo>
                        <a:pt x="930" y="537"/>
                        <a:pt x="930" y="531"/>
                        <a:pt x="917" y="524"/>
                      </a:cubicBezTo>
                      <a:cubicBezTo>
                        <a:pt x="911" y="518"/>
                        <a:pt x="900" y="512"/>
                        <a:pt x="894" y="507"/>
                      </a:cubicBezTo>
                      <a:cubicBezTo>
                        <a:pt x="887" y="501"/>
                        <a:pt x="881" y="501"/>
                        <a:pt x="876" y="495"/>
                      </a:cubicBezTo>
                      <a:cubicBezTo>
                        <a:pt x="870" y="495"/>
                        <a:pt x="864" y="488"/>
                        <a:pt x="864" y="488"/>
                      </a:cubicBezTo>
                      <a:lnTo>
                        <a:pt x="858" y="488"/>
                      </a:lnTo>
                      <a:lnTo>
                        <a:pt x="858" y="482"/>
                      </a:lnTo>
                      <a:lnTo>
                        <a:pt x="858" y="471"/>
                      </a:lnTo>
                      <a:lnTo>
                        <a:pt x="858" y="459"/>
                      </a:lnTo>
                      <a:lnTo>
                        <a:pt x="858" y="452"/>
                      </a:lnTo>
                      <a:lnTo>
                        <a:pt x="864" y="452"/>
                      </a:lnTo>
                      <a:cubicBezTo>
                        <a:pt x="864" y="452"/>
                        <a:pt x="870" y="447"/>
                        <a:pt x="876" y="447"/>
                      </a:cubicBezTo>
                      <a:cubicBezTo>
                        <a:pt x="881" y="441"/>
                        <a:pt x="887" y="441"/>
                        <a:pt x="894" y="435"/>
                      </a:cubicBezTo>
                      <a:cubicBezTo>
                        <a:pt x="900" y="429"/>
                        <a:pt x="911" y="424"/>
                        <a:pt x="917" y="417"/>
                      </a:cubicBezTo>
                      <a:cubicBezTo>
                        <a:pt x="930" y="411"/>
                        <a:pt x="930" y="405"/>
                        <a:pt x="930" y="405"/>
                      </a:cubicBezTo>
                      <a:lnTo>
                        <a:pt x="941" y="399"/>
                      </a:lnTo>
                      <a:lnTo>
                        <a:pt x="936" y="369"/>
                      </a:lnTo>
                      <a:cubicBezTo>
                        <a:pt x="936" y="364"/>
                        <a:pt x="930" y="358"/>
                        <a:pt x="930" y="345"/>
                      </a:cubicBezTo>
                      <a:cubicBezTo>
                        <a:pt x="923" y="334"/>
                        <a:pt x="923" y="328"/>
                        <a:pt x="917" y="322"/>
                      </a:cubicBezTo>
                      <a:lnTo>
                        <a:pt x="911" y="298"/>
                      </a:lnTo>
                      <a:lnTo>
                        <a:pt x="900" y="298"/>
                      </a:lnTo>
                      <a:cubicBezTo>
                        <a:pt x="900" y="298"/>
                        <a:pt x="876" y="292"/>
                        <a:pt x="851" y="292"/>
                      </a:cubicBezTo>
                      <a:lnTo>
                        <a:pt x="816" y="292"/>
                      </a:lnTo>
                      <a:lnTo>
                        <a:pt x="816" y="286"/>
                      </a:lnTo>
                      <a:cubicBezTo>
                        <a:pt x="810" y="286"/>
                        <a:pt x="810" y="286"/>
                        <a:pt x="810" y="281"/>
                      </a:cubicBezTo>
                      <a:lnTo>
                        <a:pt x="804" y="274"/>
                      </a:lnTo>
                      <a:cubicBezTo>
                        <a:pt x="804" y="268"/>
                        <a:pt x="804" y="268"/>
                        <a:pt x="798" y="262"/>
                      </a:cubicBezTo>
                      <a:cubicBezTo>
                        <a:pt x="804" y="251"/>
                        <a:pt x="810" y="238"/>
                        <a:pt x="816" y="232"/>
                      </a:cubicBezTo>
                      <a:cubicBezTo>
                        <a:pt x="823" y="221"/>
                        <a:pt x="828" y="209"/>
                        <a:pt x="834" y="196"/>
                      </a:cubicBezTo>
                      <a:cubicBezTo>
                        <a:pt x="834" y="191"/>
                        <a:pt x="840" y="185"/>
                        <a:pt x="840" y="185"/>
                      </a:cubicBezTo>
                      <a:lnTo>
                        <a:pt x="840" y="174"/>
                      </a:lnTo>
                      <a:lnTo>
                        <a:pt x="834" y="166"/>
                      </a:lnTo>
                      <a:cubicBezTo>
                        <a:pt x="834" y="166"/>
                        <a:pt x="823" y="149"/>
                        <a:pt x="804" y="138"/>
                      </a:cubicBezTo>
                      <a:cubicBezTo>
                        <a:pt x="793" y="119"/>
                        <a:pt x="774" y="108"/>
                        <a:pt x="774" y="108"/>
                      </a:cubicBezTo>
                      <a:lnTo>
                        <a:pt x="768" y="102"/>
                      </a:lnTo>
                      <a:lnTo>
                        <a:pt x="757" y="102"/>
                      </a:lnTo>
                      <a:cubicBezTo>
                        <a:pt x="757" y="102"/>
                        <a:pt x="751" y="108"/>
                        <a:pt x="744" y="108"/>
                      </a:cubicBezTo>
                      <a:cubicBezTo>
                        <a:pt x="733" y="114"/>
                        <a:pt x="721" y="119"/>
                        <a:pt x="708" y="125"/>
                      </a:cubicBezTo>
                      <a:cubicBezTo>
                        <a:pt x="703" y="131"/>
                        <a:pt x="691" y="138"/>
                        <a:pt x="680" y="144"/>
                      </a:cubicBezTo>
                      <a:cubicBezTo>
                        <a:pt x="673" y="138"/>
                        <a:pt x="667" y="138"/>
                        <a:pt x="667" y="138"/>
                      </a:cubicBezTo>
                      <a:lnTo>
                        <a:pt x="667" y="131"/>
                      </a:lnTo>
                      <a:lnTo>
                        <a:pt x="661" y="131"/>
                      </a:lnTo>
                      <a:cubicBezTo>
                        <a:pt x="655" y="131"/>
                        <a:pt x="655" y="131"/>
                        <a:pt x="655" y="125"/>
                      </a:cubicBezTo>
                      <a:lnTo>
                        <a:pt x="650" y="125"/>
                      </a:lnTo>
                      <a:lnTo>
                        <a:pt x="650" y="89"/>
                      </a:lnTo>
                      <a:cubicBezTo>
                        <a:pt x="650" y="66"/>
                        <a:pt x="644" y="42"/>
                        <a:pt x="644" y="36"/>
                      </a:cubicBezTo>
                      <a:lnTo>
                        <a:pt x="644" y="31"/>
                      </a:lnTo>
                      <a:lnTo>
                        <a:pt x="620" y="18"/>
                      </a:lnTo>
                      <a:cubicBezTo>
                        <a:pt x="614" y="18"/>
                        <a:pt x="608" y="18"/>
                        <a:pt x="595" y="12"/>
                      </a:cubicBezTo>
                      <a:cubicBezTo>
                        <a:pt x="584" y="12"/>
                        <a:pt x="578" y="6"/>
                        <a:pt x="573" y="6"/>
                      </a:cubicBezTo>
                      <a:lnTo>
                        <a:pt x="543" y="1"/>
                      </a:lnTo>
                      <a:lnTo>
                        <a:pt x="537" y="12"/>
                      </a:lnTo>
                      <a:cubicBezTo>
                        <a:pt x="537" y="12"/>
                        <a:pt x="530" y="12"/>
                        <a:pt x="524" y="23"/>
                      </a:cubicBezTo>
                      <a:cubicBezTo>
                        <a:pt x="518" y="31"/>
                        <a:pt x="513" y="42"/>
                        <a:pt x="507" y="48"/>
                      </a:cubicBezTo>
                      <a:cubicBezTo>
                        <a:pt x="501" y="53"/>
                        <a:pt x="501" y="59"/>
                        <a:pt x="494" y="66"/>
                      </a:cubicBezTo>
                      <a:cubicBezTo>
                        <a:pt x="494" y="72"/>
                        <a:pt x="488" y="78"/>
                        <a:pt x="488" y="78"/>
                      </a:cubicBezTo>
                      <a:lnTo>
                        <a:pt x="488" y="84"/>
                      </a:lnTo>
                      <a:lnTo>
                        <a:pt x="452" y="84"/>
                      </a:lnTo>
                      <a:lnTo>
                        <a:pt x="452" y="78"/>
                      </a:lnTo>
                      <a:cubicBezTo>
                        <a:pt x="452" y="78"/>
                        <a:pt x="447" y="72"/>
                        <a:pt x="447" y="66"/>
                      </a:cubicBezTo>
                      <a:cubicBezTo>
                        <a:pt x="441" y="59"/>
                        <a:pt x="441" y="53"/>
                        <a:pt x="435" y="48"/>
                      </a:cubicBezTo>
                      <a:cubicBezTo>
                        <a:pt x="430" y="42"/>
                        <a:pt x="422" y="31"/>
                        <a:pt x="417" y="23"/>
                      </a:cubicBezTo>
                      <a:cubicBezTo>
                        <a:pt x="411" y="12"/>
                        <a:pt x="405" y="12"/>
                        <a:pt x="405" y="12"/>
                      </a:cubicBezTo>
                      <a:lnTo>
                        <a:pt x="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9"/>
            <p:cNvGrpSpPr/>
            <p:nvPr/>
          </p:nvGrpSpPr>
          <p:grpSpPr>
            <a:xfrm>
              <a:off x="90922" y="2540904"/>
              <a:ext cx="565294" cy="461632"/>
              <a:chOff x="2909999" y="3910400"/>
              <a:chExt cx="210632" cy="172007"/>
            </a:xfrm>
          </p:grpSpPr>
          <p:sp>
            <p:nvSpPr>
              <p:cNvPr id="729" name="Google Shape;729;p9"/>
              <p:cNvSpPr/>
              <p:nvPr/>
            </p:nvSpPr>
            <p:spPr>
              <a:xfrm>
                <a:off x="3111967" y="4000645"/>
                <a:ext cx="8664" cy="22742"/>
              </a:xfrm>
              <a:custGeom>
                <a:avLst/>
                <a:gdLst/>
                <a:ahLst/>
                <a:cxnLst/>
                <a:rect l="l" t="t" r="r" b="b"/>
                <a:pathLst>
                  <a:path w="48" h="126" extrusionOk="0">
                    <a:moveTo>
                      <a:pt x="25" y="1"/>
                    </a:moveTo>
                    <a:lnTo>
                      <a:pt x="1" y="12"/>
                    </a:lnTo>
                    <a:cubicBezTo>
                      <a:pt x="19" y="42"/>
                      <a:pt x="25" y="72"/>
                      <a:pt x="25" y="102"/>
                    </a:cubicBezTo>
                    <a:lnTo>
                      <a:pt x="25" y="120"/>
                    </a:lnTo>
                    <a:lnTo>
                      <a:pt x="48" y="125"/>
                    </a:lnTo>
                    <a:lnTo>
                      <a:pt x="48" y="102"/>
                    </a:lnTo>
                    <a:cubicBezTo>
                      <a:pt x="48" y="67"/>
                      <a:pt x="42" y="37"/>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3093737" y="4041436"/>
                <a:ext cx="19493" cy="16425"/>
              </a:xfrm>
              <a:custGeom>
                <a:avLst/>
                <a:gdLst/>
                <a:ahLst/>
                <a:cxnLst/>
                <a:rect l="l" t="t" r="r" b="b"/>
                <a:pathLst>
                  <a:path w="108" h="91" extrusionOk="0">
                    <a:moveTo>
                      <a:pt x="85" y="1"/>
                    </a:moveTo>
                    <a:cubicBezTo>
                      <a:pt x="66" y="31"/>
                      <a:pt x="36" y="55"/>
                      <a:pt x="0" y="72"/>
                    </a:cubicBezTo>
                    <a:lnTo>
                      <a:pt x="13" y="91"/>
                    </a:lnTo>
                    <a:cubicBezTo>
                      <a:pt x="49" y="72"/>
                      <a:pt x="85" y="48"/>
                      <a:pt x="107" y="12"/>
                    </a:cubicBez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9"/>
              <p:cNvSpPr/>
              <p:nvPr/>
            </p:nvSpPr>
            <p:spPr>
              <a:xfrm>
                <a:off x="2962702" y="3911483"/>
                <a:ext cx="21478" cy="11010"/>
              </a:xfrm>
              <a:custGeom>
                <a:avLst/>
                <a:gdLst/>
                <a:ahLst/>
                <a:cxnLst/>
                <a:rect l="l" t="t" r="r" b="b"/>
                <a:pathLst>
                  <a:path w="119" h="61" extrusionOk="0">
                    <a:moveTo>
                      <a:pt x="119" y="0"/>
                    </a:moveTo>
                    <a:cubicBezTo>
                      <a:pt x="77" y="6"/>
                      <a:pt x="36" y="18"/>
                      <a:pt x="0" y="42"/>
                    </a:cubicBezTo>
                    <a:lnTo>
                      <a:pt x="11" y="60"/>
                    </a:lnTo>
                    <a:cubicBezTo>
                      <a:pt x="47" y="42"/>
                      <a:pt x="83" y="30"/>
                      <a:pt x="119" y="18"/>
                    </a:cubicBezTo>
                    <a:lnTo>
                      <a:pt x="1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9"/>
              <p:cNvSpPr/>
              <p:nvPr/>
            </p:nvSpPr>
            <p:spPr>
              <a:xfrm>
                <a:off x="3005658" y="3910400"/>
                <a:ext cx="21659" cy="10829"/>
              </a:xfrm>
              <a:custGeom>
                <a:avLst/>
                <a:gdLst/>
                <a:ahLst/>
                <a:cxnLst/>
                <a:rect l="l" t="t" r="r" b="b"/>
                <a:pathLst>
                  <a:path w="120" h="60" extrusionOk="0">
                    <a:moveTo>
                      <a:pt x="1" y="1"/>
                    </a:moveTo>
                    <a:lnTo>
                      <a:pt x="1" y="24"/>
                    </a:lnTo>
                    <a:cubicBezTo>
                      <a:pt x="37" y="31"/>
                      <a:pt x="72" y="42"/>
                      <a:pt x="108" y="59"/>
                    </a:cubicBezTo>
                    <a:lnTo>
                      <a:pt x="119" y="42"/>
                    </a:lnTo>
                    <a:cubicBezTo>
                      <a:pt x="84" y="18"/>
                      <a:pt x="42" y="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3041034" y="3930795"/>
                <a:ext cx="15161" cy="20576"/>
              </a:xfrm>
              <a:custGeom>
                <a:avLst/>
                <a:gdLst/>
                <a:ahLst/>
                <a:cxnLst/>
                <a:rect l="l" t="t" r="r" b="b"/>
                <a:pathLst>
                  <a:path w="84" h="114" extrusionOk="0">
                    <a:moveTo>
                      <a:pt x="19" y="1"/>
                    </a:moveTo>
                    <a:lnTo>
                      <a:pt x="1" y="18"/>
                    </a:lnTo>
                    <a:cubicBezTo>
                      <a:pt x="25" y="48"/>
                      <a:pt x="48" y="78"/>
                      <a:pt x="61" y="113"/>
                    </a:cubicBezTo>
                    <a:lnTo>
                      <a:pt x="84" y="108"/>
                    </a:lnTo>
                    <a:cubicBezTo>
                      <a:pt x="66" y="66"/>
                      <a:pt x="48" y="3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9"/>
              <p:cNvSpPr/>
              <p:nvPr/>
            </p:nvSpPr>
            <p:spPr>
              <a:xfrm>
                <a:off x="3051864" y="4057680"/>
                <a:ext cx="21659" cy="4332"/>
              </a:xfrm>
              <a:custGeom>
                <a:avLst/>
                <a:gdLst/>
                <a:ahLst/>
                <a:cxnLst/>
                <a:rect l="l" t="t" r="r" b="b"/>
                <a:pathLst>
                  <a:path w="120" h="24" extrusionOk="0">
                    <a:moveTo>
                      <a:pt x="1" y="1"/>
                    </a:moveTo>
                    <a:lnTo>
                      <a:pt x="1" y="24"/>
                    </a:lnTo>
                    <a:lnTo>
                      <a:pt x="119" y="24"/>
                    </a:ln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9"/>
              <p:cNvSpPr/>
              <p:nvPr/>
            </p:nvSpPr>
            <p:spPr>
              <a:xfrm>
                <a:off x="2934726" y="3932961"/>
                <a:ext cx="15161" cy="20395"/>
              </a:xfrm>
              <a:custGeom>
                <a:avLst/>
                <a:gdLst/>
                <a:ahLst/>
                <a:cxnLst/>
                <a:rect l="l" t="t" r="r" b="b"/>
                <a:pathLst>
                  <a:path w="84" h="113" extrusionOk="0">
                    <a:moveTo>
                      <a:pt x="65" y="0"/>
                    </a:moveTo>
                    <a:cubicBezTo>
                      <a:pt x="36" y="30"/>
                      <a:pt x="18" y="66"/>
                      <a:pt x="1" y="107"/>
                    </a:cubicBezTo>
                    <a:lnTo>
                      <a:pt x="24" y="113"/>
                    </a:lnTo>
                    <a:cubicBezTo>
                      <a:pt x="36" y="77"/>
                      <a:pt x="54" y="49"/>
                      <a:pt x="84" y="19"/>
                    </a:cubicBezTo>
                    <a:lnTo>
                      <a:pt x="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2923896" y="3973933"/>
                <a:ext cx="12093" cy="18229"/>
              </a:xfrm>
              <a:custGeom>
                <a:avLst/>
                <a:gdLst/>
                <a:ahLst/>
                <a:cxnLst/>
                <a:rect l="l" t="t" r="r" b="b"/>
                <a:pathLst>
                  <a:path w="67" h="101" extrusionOk="0">
                    <a:moveTo>
                      <a:pt x="36" y="0"/>
                    </a:moveTo>
                    <a:lnTo>
                      <a:pt x="36" y="6"/>
                    </a:lnTo>
                    <a:cubicBezTo>
                      <a:pt x="36" y="23"/>
                      <a:pt x="36" y="36"/>
                      <a:pt x="42" y="53"/>
                    </a:cubicBezTo>
                    <a:cubicBezTo>
                      <a:pt x="25" y="65"/>
                      <a:pt x="12" y="72"/>
                      <a:pt x="1" y="89"/>
                    </a:cubicBezTo>
                    <a:lnTo>
                      <a:pt x="12" y="100"/>
                    </a:lnTo>
                    <a:cubicBezTo>
                      <a:pt x="31" y="89"/>
                      <a:pt x="42" y="77"/>
                      <a:pt x="61" y="72"/>
                    </a:cubicBezTo>
                    <a:lnTo>
                      <a:pt x="66" y="65"/>
                    </a:lnTo>
                    <a:lnTo>
                      <a:pt x="66" y="59"/>
                    </a:lnTo>
                    <a:cubicBezTo>
                      <a:pt x="66" y="42"/>
                      <a:pt x="61" y="23"/>
                      <a:pt x="61" y="6"/>
                    </a:cubicBezTo>
                    <a:lnTo>
                      <a:pt x="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2911082" y="4009309"/>
                <a:ext cx="5595" cy="21478"/>
              </a:xfrm>
              <a:custGeom>
                <a:avLst/>
                <a:gdLst/>
                <a:ahLst/>
                <a:cxnLst/>
                <a:rect l="l" t="t" r="r" b="b"/>
                <a:pathLst>
                  <a:path w="31" h="119" extrusionOk="0">
                    <a:moveTo>
                      <a:pt x="6" y="0"/>
                    </a:moveTo>
                    <a:cubicBezTo>
                      <a:pt x="0" y="19"/>
                      <a:pt x="0" y="36"/>
                      <a:pt x="0" y="54"/>
                    </a:cubicBezTo>
                    <a:cubicBezTo>
                      <a:pt x="0" y="77"/>
                      <a:pt x="0" y="102"/>
                      <a:pt x="6" y="119"/>
                    </a:cubicBezTo>
                    <a:lnTo>
                      <a:pt x="30" y="113"/>
                    </a:lnTo>
                    <a:cubicBezTo>
                      <a:pt x="24" y="96"/>
                      <a:pt x="24" y="77"/>
                      <a:pt x="24" y="54"/>
                    </a:cubicBezTo>
                    <a:cubicBezTo>
                      <a:pt x="24" y="42"/>
                      <a:pt x="24" y="24"/>
                      <a:pt x="30" y="6"/>
                    </a:cubicBez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2923896" y="4046851"/>
                <a:ext cx="21659" cy="14078"/>
              </a:xfrm>
              <a:custGeom>
                <a:avLst/>
                <a:gdLst/>
                <a:ahLst/>
                <a:cxnLst/>
                <a:rect l="l" t="t" r="r" b="b"/>
                <a:pathLst>
                  <a:path w="120" h="78" extrusionOk="0">
                    <a:moveTo>
                      <a:pt x="18" y="1"/>
                    </a:moveTo>
                    <a:lnTo>
                      <a:pt x="1" y="18"/>
                    </a:lnTo>
                    <a:cubicBezTo>
                      <a:pt x="36" y="48"/>
                      <a:pt x="72" y="67"/>
                      <a:pt x="114" y="78"/>
                    </a:cubicBezTo>
                    <a:lnTo>
                      <a:pt x="119" y="54"/>
                    </a:lnTo>
                    <a:cubicBezTo>
                      <a:pt x="78" y="48"/>
                      <a:pt x="48" y="3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2965770" y="4057680"/>
                <a:ext cx="21839" cy="4332"/>
              </a:xfrm>
              <a:custGeom>
                <a:avLst/>
                <a:gdLst/>
                <a:ahLst/>
                <a:cxnLst/>
                <a:rect l="l" t="t" r="r" b="b"/>
                <a:pathLst>
                  <a:path w="121" h="24" extrusionOk="0">
                    <a:moveTo>
                      <a:pt x="0" y="1"/>
                    </a:moveTo>
                    <a:lnTo>
                      <a:pt x="0" y="24"/>
                    </a:lnTo>
                    <a:lnTo>
                      <a:pt x="120" y="24"/>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9"/>
              <p:cNvSpPr/>
              <p:nvPr/>
            </p:nvSpPr>
            <p:spPr>
              <a:xfrm>
                <a:off x="3070274" y="3959674"/>
                <a:ext cx="31044" cy="28337"/>
              </a:xfrm>
              <a:custGeom>
                <a:avLst/>
                <a:gdLst/>
                <a:ahLst/>
                <a:cxnLst/>
                <a:rect l="l" t="t" r="r" b="b"/>
                <a:pathLst>
                  <a:path w="172" h="157" extrusionOk="0">
                    <a:moveTo>
                      <a:pt x="17" y="1"/>
                    </a:moveTo>
                    <a:lnTo>
                      <a:pt x="0" y="19"/>
                    </a:lnTo>
                    <a:cubicBezTo>
                      <a:pt x="29" y="49"/>
                      <a:pt x="47" y="79"/>
                      <a:pt x="59" y="115"/>
                    </a:cubicBezTo>
                    <a:lnTo>
                      <a:pt x="64" y="121"/>
                    </a:lnTo>
                    <a:lnTo>
                      <a:pt x="72" y="126"/>
                    </a:lnTo>
                    <a:cubicBezTo>
                      <a:pt x="100" y="126"/>
                      <a:pt x="130" y="138"/>
                      <a:pt x="160" y="156"/>
                    </a:cubicBezTo>
                    <a:lnTo>
                      <a:pt x="172" y="138"/>
                    </a:lnTo>
                    <a:cubicBezTo>
                      <a:pt x="143" y="121"/>
                      <a:pt x="113" y="108"/>
                      <a:pt x="83" y="102"/>
                    </a:cubicBezTo>
                    <a:cubicBezTo>
                      <a:pt x="72" y="66"/>
                      <a:pt x="47" y="3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9"/>
              <p:cNvSpPr/>
              <p:nvPr/>
            </p:nvSpPr>
            <p:spPr>
              <a:xfrm>
                <a:off x="2923896" y="3922312"/>
                <a:ext cx="183919" cy="126884"/>
              </a:xfrm>
              <a:custGeom>
                <a:avLst/>
                <a:gdLst/>
                <a:ahLst/>
                <a:cxnLst/>
                <a:rect l="l" t="t" r="r" b="b"/>
                <a:pathLst>
                  <a:path w="1019" h="703" extrusionOk="0">
                    <a:moveTo>
                      <a:pt x="399" y="23"/>
                    </a:moveTo>
                    <a:cubicBezTo>
                      <a:pt x="518" y="23"/>
                      <a:pt x="625" y="108"/>
                      <a:pt x="655" y="226"/>
                    </a:cubicBezTo>
                    <a:lnTo>
                      <a:pt x="661" y="232"/>
                    </a:lnTo>
                    <a:lnTo>
                      <a:pt x="668" y="232"/>
                    </a:lnTo>
                    <a:cubicBezTo>
                      <a:pt x="745" y="243"/>
                      <a:pt x="811" y="309"/>
                      <a:pt x="811" y="386"/>
                    </a:cubicBezTo>
                    <a:lnTo>
                      <a:pt x="811" y="399"/>
                    </a:lnTo>
                    <a:lnTo>
                      <a:pt x="858" y="399"/>
                    </a:lnTo>
                    <a:cubicBezTo>
                      <a:pt x="930" y="399"/>
                      <a:pt x="996" y="465"/>
                      <a:pt x="996" y="536"/>
                    </a:cubicBezTo>
                    <a:cubicBezTo>
                      <a:pt x="996" y="614"/>
                      <a:pt x="930" y="679"/>
                      <a:pt x="858" y="679"/>
                    </a:cubicBezTo>
                    <a:lnTo>
                      <a:pt x="161" y="679"/>
                    </a:lnTo>
                    <a:cubicBezTo>
                      <a:pt x="84" y="679"/>
                      <a:pt x="25" y="614"/>
                      <a:pt x="25" y="536"/>
                    </a:cubicBezTo>
                    <a:cubicBezTo>
                      <a:pt x="25" y="471"/>
                      <a:pt x="72" y="411"/>
                      <a:pt x="144" y="405"/>
                    </a:cubicBezTo>
                    <a:lnTo>
                      <a:pt x="155" y="399"/>
                    </a:lnTo>
                    <a:lnTo>
                      <a:pt x="149" y="386"/>
                    </a:lnTo>
                    <a:cubicBezTo>
                      <a:pt x="138" y="358"/>
                      <a:pt x="132" y="328"/>
                      <a:pt x="132" y="292"/>
                    </a:cubicBezTo>
                    <a:cubicBezTo>
                      <a:pt x="132" y="149"/>
                      <a:pt x="251" y="23"/>
                      <a:pt x="399" y="23"/>
                    </a:cubicBezTo>
                    <a:close/>
                    <a:moveTo>
                      <a:pt x="399" y="0"/>
                    </a:moveTo>
                    <a:cubicBezTo>
                      <a:pt x="239" y="0"/>
                      <a:pt x="108" y="130"/>
                      <a:pt x="108" y="292"/>
                    </a:cubicBezTo>
                    <a:cubicBezTo>
                      <a:pt x="108" y="322"/>
                      <a:pt x="114" y="351"/>
                      <a:pt x="125" y="381"/>
                    </a:cubicBezTo>
                    <a:cubicBezTo>
                      <a:pt x="54" y="399"/>
                      <a:pt x="1" y="465"/>
                      <a:pt x="1" y="536"/>
                    </a:cubicBezTo>
                    <a:cubicBezTo>
                      <a:pt x="1" y="625"/>
                      <a:pt x="72" y="702"/>
                      <a:pt x="161" y="702"/>
                    </a:cubicBezTo>
                    <a:lnTo>
                      <a:pt x="858" y="702"/>
                    </a:lnTo>
                    <a:cubicBezTo>
                      <a:pt x="947" y="702"/>
                      <a:pt x="1018" y="625"/>
                      <a:pt x="1018" y="536"/>
                    </a:cubicBezTo>
                    <a:cubicBezTo>
                      <a:pt x="1018" y="452"/>
                      <a:pt x="947" y="375"/>
                      <a:pt x="858" y="375"/>
                    </a:cubicBezTo>
                    <a:lnTo>
                      <a:pt x="834" y="375"/>
                    </a:lnTo>
                    <a:cubicBezTo>
                      <a:pt x="828" y="292"/>
                      <a:pt x="763" y="226"/>
                      <a:pt x="680" y="215"/>
                    </a:cubicBezTo>
                    <a:cubicBezTo>
                      <a:pt x="644" y="89"/>
                      <a:pt x="531"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2909999" y="4052265"/>
                <a:ext cx="210632" cy="30142"/>
              </a:xfrm>
              <a:custGeom>
                <a:avLst/>
                <a:gdLst/>
                <a:ahLst/>
                <a:cxnLst/>
                <a:rect l="l" t="t" r="r" b="b"/>
                <a:pathLst>
                  <a:path w="1167" h="167" extrusionOk="0">
                    <a:moveTo>
                      <a:pt x="53" y="114"/>
                    </a:moveTo>
                    <a:lnTo>
                      <a:pt x="53" y="144"/>
                    </a:lnTo>
                    <a:lnTo>
                      <a:pt x="23" y="144"/>
                    </a:lnTo>
                    <a:lnTo>
                      <a:pt x="23" y="114"/>
                    </a:lnTo>
                    <a:close/>
                    <a:moveTo>
                      <a:pt x="602" y="114"/>
                    </a:moveTo>
                    <a:lnTo>
                      <a:pt x="602" y="144"/>
                    </a:lnTo>
                    <a:lnTo>
                      <a:pt x="572" y="144"/>
                    </a:lnTo>
                    <a:lnTo>
                      <a:pt x="572" y="114"/>
                    </a:lnTo>
                    <a:close/>
                    <a:moveTo>
                      <a:pt x="1144" y="114"/>
                    </a:moveTo>
                    <a:lnTo>
                      <a:pt x="1144" y="144"/>
                    </a:lnTo>
                    <a:lnTo>
                      <a:pt x="1114" y="144"/>
                    </a:lnTo>
                    <a:lnTo>
                      <a:pt x="1114" y="114"/>
                    </a:lnTo>
                    <a:close/>
                    <a:moveTo>
                      <a:pt x="572" y="1"/>
                    </a:moveTo>
                    <a:lnTo>
                      <a:pt x="572" y="31"/>
                    </a:lnTo>
                    <a:lnTo>
                      <a:pt x="548" y="31"/>
                    </a:lnTo>
                    <a:lnTo>
                      <a:pt x="548" y="54"/>
                    </a:lnTo>
                    <a:lnTo>
                      <a:pt x="572" y="54"/>
                    </a:lnTo>
                    <a:lnTo>
                      <a:pt x="572" y="89"/>
                    </a:lnTo>
                    <a:lnTo>
                      <a:pt x="548" y="89"/>
                    </a:lnTo>
                    <a:lnTo>
                      <a:pt x="548" y="119"/>
                    </a:lnTo>
                    <a:lnTo>
                      <a:pt x="78" y="119"/>
                    </a:lnTo>
                    <a:lnTo>
                      <a:pt x="78" y="89"/>
                    </a:lnTo>
                    <a:lnTo>
                      <a:pt x="0" y="89"/>
                    </a:lnTo>
                    <a:lnTo>
                      <a:pt x="0" y="167"/>
                    </a:lnTo>
                    <a:lnTo>
                      <a:pt x="78" y="167"/>
                    </a:lnTo>
                    <a:lnTo>
                      <a:pt x="78" y="144"/>
                    </a:lnTo>
                    <a:lnTo>
                      <a:pt x="548" y="144"/>
                    </a:lnTo>
                    <a:lnTo>
                      <a:pt x="548" y="167"/>
                    </a:lnTo>
                    <a:lnTo>
                      <a:pt x="625" y="167"/>
                    </a:lnTo>
                    <a:lnTo>
                      <a:pt x="625" y="144"/>
                    </a:lnTo>
                    <a:lnTo>
                      <a:pt x="1090" y="144"/>
                    </a:lnTo>
                    <a:lnTo>
                      <a:pt x="1090" y="167"/>
                    </a:lnTo>
                    <a:lnTo>
                      <a:pt x="1167" y="167"/>
                    </a:lnTo>
                    <a:lnTo>
                      <a:pt x="1167" y="89"/>
                    </a:lnTo>
                    <a:lnTo>
                      <a:pt x="1090" y="89"/>
                    </a:lnTo>
                    <a:lnTo>
                      <a:pt x="1090" y="119"/>
                    </a:lnTo>
                    <a:lnTo>
                      <a:pt x="625" y="119"/>
                    </a:lnTo>
                    <a:lnTo>
                      <a:pt x="625" y="89"/>
                    </a:lnTo>
                    <a:lnTo>
                      <a:pt x="595" y="89"/>
                    </a:lnTo>
                    <a:lnTo>
                      <a:pt x="595" y="54"/>
                    </a:lnTo>
                    <a:lnTo>
                      <a:pt x="667" y="54"/>
                    </a:lnTo>
                    <a:lnTo>
                      <a:pt x="667" y="31"/>
                    </a:lnTo>
                    <a:lnTo>
                      <a:pt x="595" y="31"/>
                    </a:lnTo>
                    <a:lnTo>
                      <a:pt x="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2973531" y="3965089"/>
                <a:ext cx="66601" cy="63713"/>
              </a:xfrm>
              <a:custGeom>
                <a:avLst/>
                <a:gdLst/>
                <a:ahLst/>
                <a:cxnLst/>
                <a:rect l="l" t="t" r="r" b="b"/>
                <a:pathLst>
                  <a:path w="369" h="353" extrusionOk="0">
                    <a:moveTo>
                      <a:pt x="113" y="25"/>
                    </a:moveTo>
                    <a:cubicBezTo>
                      <a:pt x="119" y="25"/>
                      <a:pt x="119" y="25"/>
                      <a:pt x="124" y="31"/>
                    </a:cubicBezTo>
                    <a:lnTo>
                      <a:pt x="172" y="66"/>
                    </a:lnTo>
                    <a:cubicBezTo>
                      <a:pt x="179" y="72"/>
                      <a:pt x="184" y="78"/>
                      <a:pt x="196" y="78"/>
                    </a:cubicBezTo>
                    <a:lnTo>
                      <a:pt x="333" y="78"/>
                    </a:lnTo>
                    <a:cubicBezTo>
                      <a:pt x="339" y="78"/>
                      <a:pt x="345" y="85"/>
                      <a:pt x="345" y="91"/>
                    </a:cubicBezTo>
                    <a:lnTo>
                      <a:pt x="345" y="257"/>
                    </a:lnTo>
                    <a:lnTo>
                      <a:pt x="23" y="257"/>
                    </a:lnTo>
                    <a:lnTo>
                      <a:pt x="23" y="42"/>
                    </a:lnTo>
                    <a:cubicBezTo>
                      <a:pt x="23" y="31"/>
                      <a:pt x="29" y="25"/>
                      <a:pt x="36" y="25"/>
                    </a:cubicBezTo>
                    <a:close/>
                    <a:moveTo>
                      <a:pt x="345" y="281"/>
                    </a:moveTo>
                    <a:lnTo>
                      <a:pt x="345" y="317"/>
                    </a:lnTo>
                    <a:cubicBezTo>
                      <a:pt x="345" y="322"/>
                      <a:pt x="339" y="328"/>
                      <a:pt x="333" y="328"/>
                    </a:cubicBezTo>
                    <a:lnTo>
                      <a:pt x="36" y="328"/>
                    </a:lnTo>
                    <a:cubicBezTo>
                      <a:pt x="29" y="328"/>
                      <a:pt x="23" y="322"/>
                      <a:pt x="23" y="317"/>
                    </a:cubicBezTo>
                    <a:lnTo>
                      <a:pt x="23" y="281"/>
                    </a:lnTo>
                    <a:close/>
                    <a:moveTo>
                      <a:pt x="36" y="1"/>
                    </a:moveTo>
                    <a:cubicBezTo>
                      <a:pt x="17" y="1"/>
                      <a:pt x="0" y="19"/>
                      <a:pt x="0" y="42"/>
                    </a:cubicBezTo>
                    <a:lnTo>
                      <a:pt x="0" y="317"/>
                    </a:lnTo>
                    <a:cubicBezTo>
                      <a:pt x="0" y="335"/>
                      <a:pt x="17" y="352"/>
                      <a:pt x="36" y="352"/>
                    </a:cubicBezTo>
                    <a:lnTo>
                      <a:pt x="333" y="352"/>
                    </a:lnTo>
                    <a:cubicBezTo>
                      <a:pt x="350" y="352"/>
                      <a:pt x="369" y="335"/>
                      <a:pt x="369" y="317"/>
                    </a:cubicBezTo>
                    <a:lnTo>
                      <a:pt x="369" y="91"/>
                    </a:lnTo>
                    <a:cubicBezTo>
                      <a:pt x="369" y="72"/>
                      <a:pt x="350" y="55"/>
                      <a:pt x="333" y="55"/>
                    </a:cubicBezTo>
                    <a:lnTo>
                      <a:pt x="196" y="55"/>
                    </a:lnTo>
                    <a:cubicBezTo>
                      <a:pt x="190" y="55"/>
                      <a:pt x="190" y="55"/>
                      <a:pt x="184" y="49"/>
                    </a:cubicBezTo>
                    <a:lnTo>
                      <a:pt x="136" y="14"/>
                    </a:lnTo>
                    <a:cubicBezTo>
                      <a:pt x="130" y="6"/>
                      <a:pt x="11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9"/>
            <p:cNvGrpSpPr/>
            <p:nvPr/>
          </p:nvGrpSpPr>
          <p:grpSpPr>
            <a:xfrm>
              <a:off x="173477" y="754614"/>
              <a:ext cx="279942" cy="462084"/>
              <a:chOff x="2604429" y="1411877"/>
              <a:chExt cx="153958" cy="254130"/>
            </a:xfrm>
          </p:grpSpPr>
          <p:sp>
            <p:nvSpPr>
              <p:cNvPr id="745" name="Google Shape;745;p9"/>
              <p:cNvSpPr/>
              <p:nvPr/>
            </p:nvSpPr>
            <p:spPr>
              <a:xfrm>
                <a:off x="2604429" y="1490571"/>
                <a:ext cx="135728" cy="175436"/>
              </a:xfrm>
              <a:custGeom>
                <a:avLst/>
                <a:gdLst/>
                <a:ahLst/>
                <a:cxnLst/>
                <a:rect l="l" t="t" r="r" b="b"/>
                <a:pathLst>
                  <a:path w="752" h="972" extrusionOk="0">
                    <a:moveTo>
                      <a:pt x="693" y="37"/>
                    </a:moveTo>
                    <a:lnTo>
                      <a:pt x="674" y="244"/>
                    </a:lnTo>
                    <a:lnTo>
                      <a:pt x="80" y="244"/>
                    </a:lnTo>
                    <a:lnTo>
                      <a:pt x="61" y="37"/>
                    </a:lnTo>
                    <a:close/>
                    <a:moveTo>
                      <a:pt x="716" y="280"/>
                    </a:moveTo>
                    <a:lnTo>
                      <a:pt x="680" y="673"/>
                    </a:lnTo>
                    <a:lnTo>
                      <a:pt x="72" y="673"/>
                    </a:lnTo>
                    <a:lnTo>
                      <a:pt x="37" y="280"/>
                    </a:lnTo>
                    <a:close/>
                    <a:moveTo>
                      <a:pt x="627" y="709"/>
                    </a:moveTo>
                    <a:lnTo>
                      <a:pt x="603" y="936"/>
                    </a:lnTo>
                    <a:lnTo>
                      <a:pt x="151" y="936"/>
                    </a:lnTo>
                    <a:lnTo>
                      <a:pt x="127" y="709"/>
                    </a:lnTo>
                    <a:close/>
                    <a:moveTo>
                      <a:pt x="37" y="1"/>
                    </a:moveTo>
                    <a:cubicBezTo>
                      <a:pt x="37" y="1"/>
                      <a:pt x="31" y="7"/>
                      <a:pt x="25" y="7"/>
                    </a:cubicBezTo>
                    <a:cubicBezTo>
                      <a:pt x="25" y="12"/>
                      <a:pt x="20" y="18"/>
                      <a:pt x="20" y="24"/>
                    </a:cubicBezTo>
                    <a:lnTo>
                      <a:pt x="44" y="244"/>
                    </a:lnTo>
                    <a:lnTo>
                      <a:pt x="20" y="244"/>
                    </a:lnTo>
                    <a:cubicBezTo>
                      <a:pt x="14" y="244"/>
                      <a:pt x="8" y="251"/>
                      <a:pt x="1" y="251"/>
                    </a:cubicBezTo>
                    <a:lnTo>
                      <a:pt x="1" y="268"/>
                    </a:lnTo>
                    <a:lnTo>
                      <a:pt x="44" y="691"/>
                    </a:lnTo>
                    <a:cubicBezTo>
                      <a:pt x="44" y="697"/>
                      <a:pt x="50" y="709"/>
                      <a:pt x="61" y="709"/>
                    </a:cubicBezTo>
                    <a:lnTo>
                      <a:pt x="91" y="709"/>
                    </a:lnTo>
                    <a:lnTo>
                      <a:pt x="115" y="959"/>
                    </a:lnTo>
                    <a:cubicBezTo>
                      <a:pt x="115" y="966"/>
                      <a:pt x="121" y="972"/>
                      <a:pt x="133" y="972"/>
                    </a:cubicBezTo>
                    <a:lnTo>
                      <a:pt x="621" y="972"/>
                    </a:lnTo>
                    <a:cubicBezTo>
                      <a:pt x="633" y="972"/>
                      <a:pt x="639" y="966"/>
                      <a:pt x="639" y="959"/>
                    </a:cubicBezTo>
                    <a:lnTo>
                      <a:pt x="663" y="709"/>
                    </a:lnTo>
                    <a:lnTo>
                      <a:pt x="693" y="709"/>
                    </a:lnTo>
                    <a:cubicBezTo>
                      <a:pt x="704" y="709"/>
                      <a:pt x="710" y="697"/>
                      <a:pt x="710" y="691"/>
                    </a:cubicBezTo>
                    <a:lnTo>
                      <a:pt x="751" y="268"/>
                    </a:lnTo>
                    <a:lnTo>
                      <a:pt x="751" y="251"/>
                    </a:lnTo>
                    <a:cubicBezTo>
                      <a:pt x="746" y="251"/>
                      <a:pt x="740" y="244"/>
                      <a:pt x="734" y="244"/>
                    </a:cubicBezTo>
                    <a:lnTo>
                      <a:pt x="710" y="244"/>
                    </a:lnTo>
                    <a:lnTo>
                      <a:pt x="734" y="24"/>
                    </a:lnTo>
                    <a:cubicBezTo>
                      <a:pt x="734" y="18"/>
                      <a:pt x="729" y="12"/>
                      <a:pt x="729" y="7"/>
                    </a:cubicBezTo>
                    <a:cubicBezTo>
                      <a:pt x="723" y="7"/>
                      <a:pt x="716" y="1"/>
                      <a:pt x="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2644498" y="1548688"/>
                <a:ext cx="55952" cy="55952"/>
              </a:xfrm>
              <a:custGeom>
                <a:avLst/>
                <a:gdLst/>
                <a:ahLst/>
                <a:cxnLst/>
                <a:rect l="l" t="t" r="r" b="b"/>
                <a:pathLst>
                  <a:path w="310" h="310" extrusionOk="0">
                    <a:moveTo>
                      <a:pt x="155" y="36"/>
                    </a:moveTo>
                    <a:cubicBezTo>
                      <a:pt x="221" y="36"/>
                      <a:pt x="274" y="89"/>
                      <a:pt x="274" y="155"/>
                    </a:cubicBezTo>
                    <a:cubicBezTo>
                      <a:pt x="274" y="221"/>
                      <a:pt x="221" y="274"/>
                      <a:pt x="155" y="274"/>
                    </a:cubicBezTo>
                    <a:cubicBezTo>
                      <a:pt x="89" y="274"/>
                      <a:pt x="36" y="221"/>
                      <a:pt x="36" y="155"/>
                    </a:cubicBezTo>
                    <a:cubicBezTo>
                      <a:pt x="36" y="89"/>
                      <a:pt x="89" y="36"/>
                      <a:pt x="155" y="36"/>
                    </a:cubicBezTo>
                    <a:close/>
                    <a:moveTo>
                      <a:pt x="155" y="1"/>
                    </a:moveTo>
                    <a:cubicBezTo>
                      <a:pt x="72" y="1"/>
                      <a:pt x="1" y="65"/>
                      <a:pt x="1" y="155"/>
                    </a:cubicBezTo>
                    <a:cubicBezTo>
                      <a:pt x="1" y="238"/>
                      <a:pt x="72" y="309"/>
                      <a:pt x="155" y="309"/>
                    </a:cubicBezTo>
                    <a:cubicBezTo>
                      <a:pt x="238" y="309"/>
                      <a:pt x="309" y="238"/>
                      <a:pt x="309" y="155"/>
                    </a:cubicBezTo>
                    <a:cubicBezTo>
                      <a:pt x="309" y="65"/>
                      <a:pt x="238"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9"/>
              <p:cNvSpPr/>
              <p:nvPr/>
            </p:nvSpPr>
            <p:spPr>
              <a:xfrm>
                <a:off x="2665976" y="1469995"/>
                <a:ext cx="6498" cy="15342"/>
              </a:xfrm>
              <a:custGeom>
                <a:avLst/>
                <a:gdLst/>
                <a:ahLst/>
                <a:cxnLst/>
                <a:rect l="l" t="t" r="r" b="b"/>
                <a:pathLst>
                  <a:path w="36" h="85" extrusionOk="0">
                    <a:moveTo>
                      <a:pt x="17" y="1"/>
                    </a:moveTo>
                    <a:cubicBezTo>
                      <a:pt x="12" y="1"/>
                      <a:pt x="0" y="8"/>
                      <a:pt x="0" y="19"/>
                    </a:cubicBezTo>
                    <a:lnTo>
                      <a:pt x="0" y="66"/>
                    </a:lnTo>
                    <a:cubicBezTo>
                      <a:pt x="0" y="72"/>
                      <a:pt x="12" y="85"/>
                      <a:pt x="17" y="85"/>
                    </a:cubicBezTo>
                    <a:cubicBezTo>
                      <a:pt x="30" y="85"/>
                      <a:pt x="36" y="72"/>
                      <a:pt x="36" y="66"/>
                    </a:cubicBezTo>
                    <a:lnTo>
                      <a:pt x="36" y="19"/>
                    </a:lnTo>
                    <a:cubicBezTo>
                      <a:pt x="36" y="8"/>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
              <p:cNvSpPr/>
              <p:nvPr/>
            </p:nvSpPr>
            <p:spPr>
              <a:xfrm>
                <a:off x="2665976" y="1440033"/>
                <a:ext cx="6498" cy="23644"/>
              </a:xfrm>
              <a:custGeom>
                <a:avLst/>
                <a:gdLst/>
                <a:ahLst/>
                <a:cxnLst/>
                <a:rect l="l" t="t" r="r" b="b"/>
                <a:pathLst>
                  <a:path w="36" h="131" extrusionOk="0">
                    <a:moveTo>
                      <a:pt x="17" y="1"/>
                    </a:moveTo>
                    <a:cubicBezTo>
                      <a:pt x="12" y="1"/>
                      <a:pt x="0" y="12"/>
                      <a:pt x="0" y="18"/>
                    </a:cubicBezTo>
                    <a:lnTo>
                      <a:pt x="0" y="114"/>
                    </a:lnTo>
                    <a:cubicBezTo>
                      <a:pt x="0" y="125"/>
                      <a:pt x="12" y="131"/>
                      <a:pt x="17" y="131"/>
                    </a:cubicBezTo>
                    <a:cubicBezTo>
                      <a:pt x="30" y="131"/>
                      <a:pt x="36" y="125"/>
                      <a:pt x="36" y="114"/>
                    </a:cubicBezTo>
                    <a:lnTo>
                      <a:pt x="36" y="18"/>
                    </a:lnTo>
                    <a:cubicBezTo>
                      <a:pt x="36" y="12"/>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2685289" y="1411877"/>
                <a:ext cx="23825" cy="6678"/>
              </a:xfrm>
              <a:custGeom>
                <a:avLst/>
                <a:gdLst/>
                <a:ahLst/>
                <a:cxnLst/>
                <a:rect l="l" t="t" r="r" b="b"/>
                <a:pathLst>
                  <a:path w="132" h="37" extrusionOk="0">
                    <a:moveTo>
                      <a:pt x="18" y="1"/>
                    </a:moveTo>
                    <a:cubicBezTo>
                      <a:pt x="6" y="1"/>
                      <a:pt x="0" y="14"/>
                      <a:pt x="0" y="20"/>
                    </a:cubicBezTo>
                    <a:cubicBezTo>
                      <a:pt x="0" y="31"/>
                      <a:pt x="6" y="37"/>
                      <a:pt x="18" y="37"/>
                    </a:cubicBezTo>
                    <a:lnTo>
                      <a:pt x="113" y="37"/>
                    </a:lnTo>
                    <a:cubicBezTo>
                      <a:pt x="119" y="37"/>
                      <a:pt x="132" y="31"/>
                      <a:pt x="132" y="20"/>
                    </a:cubicBezTo>
                    <a:cubicBezTo>
                      <a:pt x="132" y="14"/>
                      <a:pt x="11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2665976" y="1413862"/>
                <a:ext cx="14078" cy="20937"/>
              </a:xfrm>
              <a:custGeom>
                <a:avLst/>
                <a:gdLst/>
                <a:ahLst/>
                <a:cxnLst/>
                <a:rect l="l" t="t" r="r" b="b"/>
                <a:pathLst>
                  <a:path w="78" h="116" extrusionOk="0">
                    <a:moveTo>
                      <a:pt x="58" y="0"/>
                    </a:moveTo>
                    <a:cubicBezTo>
                      <a:pt x="55" y="0"/>
                      <a:pt x="51" y="1"/>
                      <a:pt x="47" y="3"/>
                    </a:cubicBezTo>
                    <a:cubicBezTo>
                      <a:pt x="17" y="14"/>
                      <a:pt x="0" y="44"/>
                      <a:pt x="0" y="80"/>
                    </a:cubicBezTo>
                    <a:lnTo>
                      <a:pt x="0" y="97"/>
                    </a:lnTo>
                    <a:cubicBezTo>
                      <a:pt x="0" y="104"/>
                      <a:pt x="12" y="116"/>
                      <a:pt x="17" y="116"/>
                    </a:cubicBezTo>
                    <a:cubicBezTo>
                      <a:pt x="30" y="116"/>
                      <a:pt x="36" y="104"/>
                      <a:pt x="36" y="97"/>
                    </a:cubicBezTo>
                    <a:lnTo>
                      <a:pt x="36" y="80"/>
                    </a:lnTo>
                    <a:cubicBezTo>
                      <a:pt x="36" y="61"/>
                      <a:pt x="47" y="44"/>
                      <a:pt x="66" y="33"/>
                    </a:cubicBezTo>
                    <a:cubicBezTo>
                      <a:pt x="72" y="33"/>
                      <a:pt x="77" y="20"/>
                      <a:pt x="72" y="9"/>
                    </a:cubicBezTo>
                    <a:cubicBezTo>
                      <a:pt x="72" y="5"/>
                      <a:pt x="6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9"/>
              <p:cNvSpPr/>
              <p:nvPr/>
            </p:nvSpPr>
            <p:spPr>
              <a:xfrm>
                <a:off x="2714167" y="1411877"/>
                <a:ext cx="15342" cy="6678"/>
              </a:xfrm>
              <a:custGeom>
                <a:avLst/>
                <a:gdLst/>
                <a:ahLst/>
                <a:cxnLst/>
                <a:rect l="l" t="t" r="r" b="b"/>
                <a:pathLst>
                  <a:path w="85" h="37" extrusionOk="0">
                    <a:moveTo>
                      <a:pt x="19" y="1"/>
                    </a:moveTo>
                    <a:cubicBezTo>
                      <a:pt x="13" y="1"/>
                      <a:pt x="1" y="14"/>
                      <a:pt x="1" y="20"/>
                    </a:cubicBezTo>
                    <a:cubicBezTo>
                      <a:pt x="1" y="31"/>
                      <a:pt x="13" y="37"/>
                      <a:pt x="19" y="37"/>
                    </a:cubicBezTo>
                    <a:lnTo>
                      <a:pt x="66" y="37"/>
                    </a:lnTo>
                    <a:cubicBezTo>
                      <a:pt x="79" y="37"/>
                      <a:pt x="85" y="31"/>
                      <a:pt x="85" y="20"/>
                    </a:cubicBezTo>
                    <a:cubicBezTo>
                      <a:pt x="85" y="14"/>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
              <p:cNvSpPr/>
              <p:nvPr/>
            </p:nvSpPr>
            <p:spPr>
              <a:xfrm>
                <a:off x="2687274" y="1469995"/>
                <a:ext cx="6678" cy="15342"/>
              </a:xfrm>
              <a:custGeom>
                <a:avLst/>
                <a:gdLst/>
                <a:ahLst/>
                <a:cxnLst/>
                <a:rect l="l" t="t" r="r" b="b"/>
                <a:pathLst>
                  <a:path w="37" h="85" extrusionOk="0">
                    <a:moveTo>
                      <a:pt x="19" y="1"/>
                    </a:moveTo>
                    <a:cubicBezTo>
                      <a:pt x="14" y="1"/>
                      <a:pt x="1" y="8"/>
                      <a:pt x="1" y="19"/>
                    </a:cubicBezTo>
                    <a:lnTo>
                      <a:pt x="1" y="66"/>
                    </a:lnTo>
                    <a:cubicBezTo>
                      <a:pt x="1" y="72"/>
                      <a:pt x="14" y="85"/>
                      <a:pt x="19" y="85"/>
                    </a:cubicBezTo>
                    <a:cubicBezTo>
                      <a:pt x="31" y="85"/>
                      <a:pt x="37" y="72"/>
                      <a:pt x="37" y="66"/>
                    </a:cubicBezTo>
                    <a:lnTo>
                      <a:pt x="37" y="19"/>
                    </a:lnTo>
                    <a:cubicBezTo>
                      <a:pt x="37" y="8"/>
                      <a:pt x="31"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9"/>
              <p:cNvSpPr/>
              <p:nvPr/>
            </p:nvSpPr>
            <p:spPr>
              <a:xfrm>
                <a:off x="2687274" y="1446531"/>
                <a:ext cx="15522" cy="18410"/>
              </a:xfrm>
              <a:custGeom>
                <a:avLst/>
                <a:gdLst/>
                <a:ahLst/>
                <a:cxnLst/>
                <a:rect l="l" t="t" r="r" b="b"/>
                <a:pathLst>
                  <a:path w="86" h="102" extrusionOk="0">
                    <a:moveTo>
                      <a:pt x="55" y="1"/>
                    </a:moveTo>
                    <a:cubicBezTo>
                      <a:pt x="25" y="12"/>
                      <a:pt x="1" y="48"/>
                      <a:pt x="1" y="78"/>
                    </a:cubicBezTo>
                    <a:lnTo>
                      <a:pt x="1" y="83"/>
                    </a:lnTo>
                    <a:cubicBezTo>
                      <a:pt x="1" y="95"/>
                      <a:pt x="14" y="102"/>
                      <a:pt x="19" y="102"/>
                    </a:cubicBezTo>
                    <a:cubicBezTo>
                      <a:pt x="31" y="102"/>
                      <a:pt x="37" y="95"/>
                      <a:pt x="37" y="83"/>
                    </a:cubicBezTo>
                    <a:lnTo>
                      <a:pt x="37" y="78"/>
                    </a:lnTo>
                    <a:cubicBezTo>
                      <a:pt x="37" y="59"/>
                      <a:pt x="49" y="42"/>
                      <a:pt x="67" y="36"/>
                    </a:cubicBezTo>
                    <a:cubicBezTo>
                      <a:pt x="78" y="31"/>
                      <a:pt x="85" y="18"/>
                      <a:pt x="78" y="12"/>
                    </a:cubicBezTo>
                    <a:cubicBezTo>
                      <a:pt x="72" y="1"/>
                      <a:pt x="67"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2706767" y="1445448"/>
                <a:ext cx="21839" cy="6678"/>
              </a:xfrm>
              <a:custGeom>
                <a:avLst/>
                <a:gdLst/>
                <a:ahLst/>
                <a:cxnLst/>
                <a:rect l="l" t="t" r="r" b="b"/>
                <a:pathLst>
                  <a:path w="121" h="37" extrusionOk="0">
                    <a:moveTo>
                      <a:pt x="19" y="1"/>
                    </a:moveTo>
                    <a:cubicBezTo>
                      <a:pt x="6" y="1"/>
                      <a:pt x="0" y="7"/>
                      <a:pt x="0" y="18"/>
                    </a:cubicBezTo>
                    <a:cubicBezTo>
                      <a:pt x="0" y="29"/>
                      <a:pt x="6" y="37"/>
                      <a:pt x="19" y="37"/>
                    </a:cubicBezTo>
                    <a:lnTo>
                      <a:pt x="102" y="37"/>
                    </a:lnTo>
                    <a:cubicBezTo>
                      <a:pt x="107" y="37"/>
                      <a:pt x="120" y="29"/>
                      <a:pt x="120" y="18"/>
                    </a:cubicBezTo>
                    <a:cubicBezTo>
                      <a:pt x="120" y="7"/>
                      <a:pt x="107"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2732396" y="1442741"/>
                <a:ext cx="22020" cy="9385"/>
              </a:xfrm>
              <a:custGeom>
                <a:avLst/>
                <a:gdLst/>
                <a:ahLst/>
                <a:cxnLst/>
                <a:rect l="l" t="t" r="r" b="b"/>
                <a:pathLst>
                  <a:path w="122" h="52" extrusionOk="0">
                    <a:moveTo>
                      <a:pt x="97" y="1"/>
                    </a:moveTo>
                    <a:cubicBezTo>
                      <a:pt x="95" y="1"/>
                      <a:pt x="93" y="1"/>
                      <a:pt x="91" y="3"/>
                    </a:cubicBezTo>
                    <a:cubicBezTo>
                      <a:pt x="78" y="9"/>
                      <a:pt x="72" y="16"/>
                      <a:pt x="61" y="16"/>
                    </a:cubicBezTo>
                    <a:lnTo>
                      <a:pt x="20" y="16"/>
                    </a:lnTo>
                    <a:cubicBezTo>
                      <a:pt x="14" y="16"/>
                      <a:pt x="1" y="22"/>
                      <a:pt x="1" y="33"/>
                    </a:cubicBezTo>
                    <a:cubicBezTo>
                      <a:pt x="1" y="44"/>
                      <a:pt x="14" y="52"/>
                      <a:pt x="20" y="52"/>
                    </a:cubicBezTo>
                    <a:lnTo>
                      <a:pt x="61" y="52"/>
                    </a:lnTo>
                    <a:cubicBezTo>
                      <a:pt x="78" y="52"/>
                      <a:pt x="97" y="44"/>
                      <a:pt x="114" y="33"/>
                    </a:cubicBezTo>
                    <a:cubicBezTo>
                      <a:pt x="121" y="27"/>
                      <a:pt x="121" y="16"/>
                      <a:pt x="114" y="9"/>
                    </a:cubicBezTo>
                    <a:cubicBezTo>
                      <a:pt x="110" y="5"/>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2751889" y="1423789"/>
                <a:ext cx="6498" cy="15522"/>
              </a:xfrm>
              <a:custGeom>
                <a:avLst/>
                <a:gdLst/>
                <a:ahLst/>
                <a:cxnLst/>
                <a:rect l="l" t="t" r="r" b="b"/>
                <a:pathLst>
                  <a:path w="36" h="86" extrusionOk="0">
                    <a:moveTo>
                      <a:pt x="19" y="1"/>
                    </a:moveTo>
                    <a:cubicBezTo>
                      <a:pt x="6" y="1"/>
                      <a:pt x="0" y="14"/>
                      <a:pt x="0" y="19"/>
                    </a:cubicBezTo>
                    <a:lnTo>
                      <a:pt x="0" y="66"/>
                    </a:lnTo>
                    <a:cubicBezTo>
                      <a:pt x="0" y="78"/>
                      <a:pt x="6" y="85"/>
                      <a:pt x="19" y="85"/>
                    </a:cubicBezTo>
                    <a:cubicBezTo>
                      <a:pt x="30" y="85"/>
                      <a:pt x="36" y="78"/>
                      <a:pt x="36" y="66"/>
                    </a:cubicBezTo>
                    <a:lnTo>
                      <a:pt x="36" y="19"/>
                    </a:lnTo>
                    <a:cubicBezTo>
                      <a:pt x="36" y="14"/>
                      <a:pt x="3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2643234" y="1469995"/>
                <a:ext cx="6678" cy="15342"/>
              </a:xfrm>
              <a:custGeom>
                <a:avLst/>
                <a:gdLst/>
                <a:ahLst/>
                <a:cxnLst/>
                <a:rect l="l" t="t" r="r" b="b"/>
                <a:pathLst>
                  <a:path w="37" h="85" extrusionOk="0">
                    <a:moveTo>
                      <a:pt x="19" y="1"/>
                    </a:moveTo>
                    <a:cubicBezTo>
                      <a:pt x="13" y="1"/>
                      <a:pt x="0" y="8"/>
                      <a:pt x="0" y="19"/>
                    </a:cubicBezTo>
                    <a:lnTo>
                      <a:pt x="0" y="66"/>
                    </a:lnTo>
                    <a:cubicBezTo>
                      <a:pt x="0" y="72"/>
                      <a:pt x="13" y="85"/>
                      <a:pt x="19" y="85"/>
                    </a:cubicBezTo>
                    <a:cubicBezTo>
                      <a:pt x="30" y="85"/>
                      <a:pt x="36" y="72"/>
                      <a:pt x="36" y="66"/>
                    </a:cubicBezTo>
                    <a:lnTo>
                      <a:pt x="36" y="19"/>
                    </a:lnTo>
                    <a:cubicBezTo>
                      <a:pt x="36" y="8"/>
                      <a:pt x="3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2621756" y="1444546"/>
                <a:ext cx="27074" cy="16064"/>
              </a:xfrm>
              <a:custGeom>
                <a:avLst/>
                <a:gdLst/>
                <a:ahLst/>
                <a:cxnLst/>
                <a:rect l="l" t="t" r="r" b="b"/>
                <a:pathLst>
                  <a:path w="150" h="89" extrusionOk="0">
                    <a:moveTo>
                      <a:pt x="25" y="0"/>
                    </a:moveTo>
                    <a:cubicBezTo>
                      <a:pt x="20" y="0"/>
                      <a:pt x="16" y="2"/>
                      <a:pt x="12" y="6"/>
                    </a:cubicBezTo>
                    <a:cubicBezTo>
                      <a:pt x="1" y="12"/>
                      <a:pt x="1" y="23"/>
                      <a:pt x="6" y="29"/>
                    </a:cubicBezTo>
                    <a:cubicBezTo>
                      <a:pt x="25" y="47"/>
                      <a:pt x="48" y="59"/>
                      <a:pt x="72" y="59"/>
                    </a:cubicBezTo>
                    <a:cubicBezTo>
                      <a:pt x="91" y="59"/>
                      <a:pt x="102" y="64"/>
                      <a:pt x="114" y="83"/>
                    </a:cubicBezTo>
                    <a:cubicBezTo>
                      <a:pt x="114" y="83"/>
                      <a:pt x="119" y="89"/>
                      <a:pt x="127" y="89"/>
                    </a:cubicBezTo>
                    <a:cubicBezTo>
                      <a:pt x="132" y="89"/>
                      <a:pt x="132" y="89"/>
                      <a:pt x="138" y="83"/>
                    </a:cubicBezTo>
                    <a:cubicBezTo>
                      <a:pt x="144" y="77"/>
                      <a:pt x="149" y="64"/>
                      <a:pt x="144" y="59"/>
                    </a:cubicBezTo>
                    <a:cubicBezTo>
                      <a:pt x="127" y="34"/>
                      <a:pt x="102" y="23"/>
                      <a:pt x="72" y="23"/>
                    </a:cubicBezTo>
                    <a:cubicBezTo>
                      <a:pt x="61" y="23"/>
                      <a:pt x="42" y="17"/>
                      <a:pt x="37" y="6"/>
                    </a:cubicBezTo>
                    <a:cubicBezTo>
                      <a:pt x="34" y="2"/>
                      <a:pt x="29"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2619771" y="1419638"/>
                <a:ext cx="6678" cy="15161"/>
              </a:xfrm>
              <a:custGeom>
                <a:avLst/>
                <a:gdLst/>
                <a:ahLst/>
                <a:cxnLst/>
                <a:rect l="l" t="t" r="r" b="b"/>
                <a:pathLst>
                  <a:path w="37" h="84" extrusionOk="0">
                    <a:moveTo>
                      <a:pt x="17" y="1"/>
                    </a:moveTo>
                    <a:cubicBezTo>
                      <a:pt x="6" y="1"/>
                      <a:pt x="0" y="12"/>
                      <a:pt x="0" y="18"/>
                    </a:cubicBezTo>
                    <a:lnTo>
                      <a:pt x="0" y="65"/>
                    </a:lnTo>
                    <a:cubicBezTo>
                      <a:pt x="0" y="78"/>
                      <a:pt x="6" y="84"/>
                      <a:pt x="17" y="84"/>
                    </a:cubicBezTo>
                    <a:cubicBezTo>
                      <a:pt x="30" y="84"/>
                      <a:pt x="36" y="78"/>
                      <a:pt x="36" y="65"/>
                    </a:cubicBezTo>
                    <a:lnTo>
                      <a:pt x="36" y="18"/>
                    </a:lnTo>
                    <a:cubicBezTo>
                      <a:pt x="36" y="12"/>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9"/>
            <p:cNvSpPr/>
            <p:nvPr/>
          </p:nvSpPr>
          <p:spPr>
            <a:xfrm rot="10800000" flipH="1">
              <a:off x="136162" y="3249743"/>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rot="-5400000" flipH="1">
              <a:off x="6017149" y="4797668"/>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2"/>
        <p:cNvGrpSpPr/>
        <p:nvPr/>
      </p:nvGrpSpPr>
      <p:grpSpPr>
        <a:xfrm>
          <a:off x="0" y="0"/>
          <a:ext cx="0" cy="0"/>
          <a:chOff x="0" y="0"/>
          <a:chExt cx="0" cy="0"/>
        </a:xfrm>
      </p:grpSpPr>
      <p:sp>
        <p:nvSpPr>
          <p:cNvPr id="763" name="Google Shape;763;p10"/>
          <p:cNvSpPr>
            <a:spLocks noGrp="1"/>
          </p:cNvSpPr>
          <p:nvPr>
            <p:ph type="pic" idx="2"/>
          </p:nvPr>
        </p:nvSpPr>
        <p:spPr>
          <a:xfrm>
            <a:off x="75" y="-11895"/>
            <a:ext cx="9144000" cy="5155500"/>
          </a:xfrm>
          <a:prstGeom prst="rect">
            <a:avLst/>
          </a:prstGeom>
          <a:noFill/>
          <a:ln>
            <a:noFill/>
          </a:ln>
        </p:spPr>
      </p:sp>
      <p:sp>
        <p:nvSpPr>
          <p:cNvPr id="764" name="Google Shape;764;p10"/>
          <p:cNvSpPr txBox="1">
            <a:spLocks noGrp="1"/>
          </p:cNvSpPr>
          <p:nvPr>
            <p:ph type="title"/>
          </p:nvPr>
        </p:nvSpPr>
        <p:spPr>
          <a:xfrm>
            <a:off x="713225" y="2862650"/>
            <a:ext cx="3751500" cy="11415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2pPr>
            <a:lvl3pPr lvl="2"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3pPr>
            <a:lvl4pPr lvl="3"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4pPr>
            <a:lvl5pPr lvl="4"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5pPr>
            <a:lvl6pPr lvl="5"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6pPr>
            <a:lvl7pPr lvl="6"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7pPr>
            <a:lvl8pPr lvl="7"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8pPr>
            <a:lvl9pPr lvl="8"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67"/>
        <p:cNvGrpSpPr/>
        <p:nvPr/>
      </p:nvGrpSpPr>
      <p:grpSpPr>
        <a:xfrm>
          <a:off x="0" y="0"/>
          <a:ext cx="0" cy="0"/>
          <a:chOff x="0" y="0"/>
          <a:chExt cx="0" cy="0"/>
        </a:xfrm>
      </p:grpSpPr>
      <p:pic>
        <p:nvPicPr>
          <p:cNvPr id="868" name="Google Shape;868;p13"/>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869" name="Google Shape;869;p13"/>
          <p:cNvGrpSpPr/>
          <p:nvPr/>
        </p:nvGrpSpPr>
        <p:grpSpPr>
          <a:xfrm>
            <a:off x="6548063" y="366100"/>
            <a:ext cx="3704625" cy="6327850"/>
            <a:chOff x="6548063" y="366100"/>
            <a:chExt cx="3704625" cy="6327850"/>
          </a:xfrm>
        </p:grpSpPr>
        <p:sp>
          <p:nvSpPr>
            <p:cNvPr id="870" name="Google Shape;870;p13"/>
            <p:cNvSpPr/>
            <p:nvPr/>
          </p:nvSpPr>
          <p:spPr>
            <a:xfrm>
              <a:off x="8430825" y="3661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1" name="Google Shape;871;p13"/>
            <p:cNvSpPr/>
            <p:nvPr/>
          </p:nvSpPr>
          <p:spPr>
            <a:xfrm>
              <a:off x="8584988" y="3661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2" name="Google Shape;872;p13"/>
            <p:cNvSpPr/>
            <p:nvPr/>
          </p:nvSpPr>
          <p:spPr>
            <a:xfrm>
              <a:off x="6548063" y="502625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3" name="Google Shape;873;p13"/>
            <p:cNvSpPr/>
            <p:nvPr/>
          </p:nvSpPr>
          <p:spPr>
            <a:xfrm>
              <a:off x="8286538" y="47765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874" name="Google Shape;874;p13"/>
          <p:cNvGrpSpPr/>
          <p:nvPr/>
        </p:nvGrpSpPr>
        <p:grpSpPr>
          <a:xfrm>
            <a:off x="7771648" y="226993"/>
            <a:ext cx="1418936" cy="4839546"/>
            <a:chOff x="7771648" y="226993"/>
            <a:chExt cx="1418936" cy="4839546"/>
          </a:xfrm>
        </p:grpSpPr>
        <p:sp>
          <p:nvSpPr>
            <p:cNvPr id="875" name="Google Shape;875;p13"/>
            <p:cNvSpPr/>
            <p:nvPr/>
          </p:nvSpPr>
          <p:spPr>
            <a:xfrm>
              <a:off x="8110249" y="226993"/>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13"/>
            <p:cNvGrpSpPr/>
            <p:nvPr/>
          </p:nvGrpSpPr>
          <p:grpSpPr>
            <a:xfrm>
              <a:off x="8531080" y="4061431"/>
              <a:ext cx="544491" cy="523522"/>
              <a:chOff x="4502101" y="1789462"/>
              <a:chExt cx="247271" cy="237705"/>
            </a:xfrm>
          </p:grpSpPr>
          <p:sp>
            <p:nvSpPr>
              <p:cNvPr id="877" name="Google Shape;877;p13"/>
              <p:cNvSpPr/>
              <p:nvPr/>
            </p:nvSpPr>
            <p:spPr>
              <a:xfrm>
                <a:off x="4601912" y="1838916"/>
                <a:ext cx="50718" cy="64796"/>
              </a:xfrm>
              <a:custGeom>
                <a:avLst/>
                <a:gdLst/>
                <a:ahLst/>
                <a:cxnLst/>
                <a:rect l="l" t="t" r="r" b="b"/>
                <a:pathLst>
                  <a:path w="281" h="359" extrusionOk="0">
                    <a:moveTo>
                      <a:pt x="174" y="29"/>
                    </a:moveTo>
                    <a:lnTo>
                      <a:pt x="204" y="59"/>
                    </a:lnTo>
                    <a:lnTo>
                      <a:pt x="245" y="48"/>
                    </a:lnTo>
                    <a:lnTo>
                      <a:pt x="245" y="101"/>
                    </a:lnTo>
                    <a:lnTo>
                      <a:pt x="174" y="101"/>
                    </a:lnTo>
                    <a:lnTo>
                      <a:pt x="96" y="119"/>
                    </a:lnTo>
                    <a:lnTo>
                      <a:pt x="66" y="101"/>
                    </a:lnTo>
                    <a:lnTo>
                      <a:pt x="31" y="101"/>
                    </a:lnTo>
                    <a:lnTo>
                      <a:pt x="31" y="48"/>
                    </a:lnTo>
                    <a:lnTo>
                      <a:pt x="91" y="29"/>
                    </a:lnTo>
                    <a:close/>
                    <a:moveTo>
                      <a:pt x="245" y="131"/>
                    </a:moveTo>
                    <a:lnTo>
                      <a:pt x="245" y="221"/>
                    </a:lnTo>
                    <a:cubicBezTo>
                      <a:pt x="245" y="279"/>
                      <a:pt x="198" y="328"/>
                      <a:pt x="138" y="328"/>
                    </a:cubicBezTo>
                    <a:cubicBezTo>
                      <a:pt x="78" y="328"/>
                      <a:pt x="31" y="279"/>
                      <a:pt x="31" y="221"/>
                    </a:cubicBezTo>
                    <a:lnTo>
                      <a:pt x="31" y="131"/>
                    </a:lnTo>
                    <a:lnTo>
                      <a:pt x="61" y="131"/>
                    </a:lnTo>
                    <a:lnTo>
                      <a:pt x="91" y="149"/>
                    </a:lnTo>
                    <a:lnTo>
                      <a:pt x="179" y="131"/>
                    </a:lnTo>
                    <a:close/>
                    <a:moveTo>
                      <a:pt x="91" y="1"/>
                    </a:moveTo>
                    <a:lnTo>
                      <a:pt x="1" y="24"/>
                    </a:lnTo>
                    <a:lnTo>
                      <a:pt x="1" y="114"/>
                    </a:lnTo>
                    <a:lnTo>
                      <a:pt x="1" y="131"/>
                    </a:lnTo>
                    <a:lnTo>
                      <a:pt x="1" y="221"/>
                    </a:lnTo>
                    <a:cubicBezTo>
                      <a:pt x="1" y="298"/>
                      <a:pt x="61" y="358"/>
                      <a:pt x="138" y="358"/>
                    </a:cubicBezTo>
                    <a:cubicBezTo>
                      <a:pt x="215" y="358"/>
                      <a:pt x="281" y="298"/>
                      <a:pt x="281" y="221"/>
                    </a:cubicBezTo>
                    <a:lnTo>
                      <a:pt x="281" y="131"/>
                    </a:lnTo>
                    <a:lnTo>
                      <a:pt x="281" y="114"/>
                    </a:lnTo>
                    <a:lnTo>
                      <a:pt x="281" y="6"/>
                    </a:lnTo>
                    <a:lnTo>
                      <a:pt x="209" y="24"/>
                    </a:lnTo>
                    <a:lnTo>
                      <a:pt x="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4615810" y="1866892"/>
                <a:ext cx="5595" cy="6498"/>
              </a:xfrm>
              <a:custGeom>
                <a:avLst/>
                <a:gdLst/>
                <a:ahLst/>
                <a:cxnLst/>
                <a:rect l="l" t="t" r="r" b="b"/>
                <a:pathLst>
                  <a:path w="31" h="36" extrusionOk="0">
                    <a:moveTo>
                      <a:pt x="1" y="0"/>
                    </a:moveTo>
                    <a:lnTo>
                      <a:pt x="1" y="36"/>
                    </a:lnTo>
                    <a:lnTo>
                      <a:pt x="31" y="36"/>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4632054" y="1866892"/>
                <a:ext cx="5595" cy="6498"/>
              </a:xfrm>
              <a:custGeom>
                <a:avLst/>
                <a:gdLst/>
                <a:ahLst/>
                <a:cxnLst/>
                <a:rect l="l" t="t" r="r" b="b"/>
                <a:pathLst>
                  <a:path w="31" h="36" extrusionOk="0">
                    <a:moveTo>
                      <a:pt x="1" y="0"/>
                    </a:moveTo>
                    <a:lnTo>
                      <a:pt x="1" y="36"/>
                    </a:lnTo>
                    <a:lnTo>
                      <a:pt x="31" y="36"/>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4615810" y="1882775"/>
                <a:ext cx="21839" cy="11010"/>
              </a:xfrm>
              <a:custGeom>
                <a:avLst/>
                <a:gdLst/>
                <a:ahLst/>
                <a:cxnLst/>
                <a:rect l="l" t="t" r="r" b="b"/>
                <a:pathLst>
                  <a:path w="121" h="61" extrusionOk="0">
                    <a:moveTo>
                      <a:pt x="1" y="1"/>
                    </a:moveTo>
                    <a:cubicBezTo>
                      <a:pt x="1" y="31"/>
                      <a:pt x="25" y="61"/>
                      <a:pt x="61" y="61"/>
                    </a:cubicBezTo>
                    <a:cubicBezTo>
                      <a:pt x="97" y="61"/>
                      <a:pt x="121" y="31"/>
                      <a:pt x="121" y="1"/>
                    </a:cubicBezTo>
                    <a:lnTo>
                      <a:pt x="91" y="1"/>
                    </a:lnTo>
                    <a:cubicBezTo>
                      <a:pt x="91" y="19"/>
                      <a:pt x="78" y="31"/>
                      <a:pt x="61" y="31"/>
                    </a:cubicBezTo>
                    <a:cubicBezTo>
                      <a:pt x="42" y="31"/>
                      <a:pt x="31" y="19"/>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4577185" y="1906600"/>
                <a:ext cx="99269" cy="49635"/>
              </a:xfrm>
              <a:custGeom>
                <a:avLst/>
                <a:gdLst/>
                <a:ahLst/>
                <a:cxnLst/>
                <a:rect l="l" t="t" r="r" b="b"/>
                <a:pathLst>
                  <a:path w="550" h="275" extrusionOk="0">
                    <a:moveTo>
                      <a:pt x="275" y="0"/>
                    </a:moveTo>
                    <a:cubicBezTo>
                      <a:pt x="126" y="0"/>
                      <a:pt x="0" y="119"/>
                      <a:pt x="0" y="275"/>
                    </a:cubicBezTo>
                    <a:lnTo>
                      <a:pt x="30" y="275"/>
                    </a:lnTo>
                    <a:cubicBezTo>
                      <a:pt x="30" y="137"/>
                      <a:pt x="143" y="30"/>
                      <a:pt x="275" y="30"/>
                    </a:cubicBezTo>
                    <a:cubicBezTo>
                      <a:pt x="406" y="30"/>
                      <a:pt x="519" y="137"/>
                      <a:pt x="519" y="275"/>
                    </a:cubicBezTo>
                    <a:lnTo>
                      <a:pt x="549" y="275"/>
                    </a:lnTo>
                    <a:cubicBezTo>
                      <a:pt x="549" y="119"/>
                      <a:pt x="424"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4619239" y="1924830"/>
                <a:ext cx="15161" cy="35557"/>
              </a:xfrm>
              <a:custGeom>
                <a:avLst/>
                <a:gdLst/>
                <a:ahLst/>
                <a:cxnLst/>
                <a:rect l="l" t="t" r="r" b="b"/>
                <a:pathLst>
                  <a:path w="84" h="197" extrusionOk="0">
                    <a:moveTo>
                      <a:pt x="12" y="1"/>
                    </a:moveTo>
                    <a:lnTo>
                      <a:pt x="0" y="144"/>
                    </a:lnTo>
                    <a:lnTo>
                      <a:pt x="42" y="197"/>
                    </a:lnTo>
                    <a:lnTo>
                      <a:pt x="83" y="144"/>
                    </a:lnTo>
                    <a:lnTo>
                      <a:pt x="72" y="1"/>
                    </a:lnTo>
                    <a:lnTo>
                      <a:pt x="42" y="1"/>
                    </a:lnTo>
                    <a:lnTo>
                      <a:pt x="53" y="138"/>
                    </a:lnTo>
                    <a:lnTo>
                      <a:pt x="42" y="149"/>
                    </a:lnTo>
                    <a:lnTo>
                      <a:pt x="30" y="138"/>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4618156" y="1915083"/>
                <a:ext cx="17327" cy="8844"/>
              </a:xfrm>
              <a:custGeom>
                <a:avLst/>
                <a:gdLst/>
                <a:ahLst/>
                <a:cxnLst/>
                <a:rect l="l" t="t" r="r" b="b"/>
                <a:pathLst>
                  <a:path w="96" h="49" extrusionOk="0">
                    <a:moveTo>
                      <a:pt x="1" y="0"/>
                    </a:moveTo>
                    <a:cubicBezTo>
                      <a:pt x="1" y="25"/>
                      <a:pt x="24" y="49"/>
                      <a:pt x="48" y="49"/>
                    </a:cubicBezTo>
                    <a:cubicBezTo>
                      <a:pt x="72" y="49"/>
                      <a:pt x="95" y="25"/>
                      <a:pt x="95" y="0"/>
                    </a:cubicBezTo>
                    <a:lnTo>
                      <a:pt x="65" y="0"/>
                    </a:lnTo>
                    <a:cubicBezTo>
                      <a:pt x="65" y="8"/>
                      <a:pt x="59" y="19"/>
                      <a:pt x="48" y="19"/>
                    </a:cubicBezTo>
                    <a:cubicBezTo>
                      <a:pt x="36" y="19"/>
                      <a:pt x="29" y="8"/>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4598844" y="1933313"/>
                <a:ext cx="5415" cy="31405"/>
              </a:xfrm>
              <a:custGeom>
                <a:avLst/>
                <a:gdLst/>
                <a:ahLst/>
                <a:cxnLst/>
                <a:rect l="l" t="t" r="r" b="b"/>
                <a:pathLst>
                  <a:path w="30" h="174" extrusionOk="0">
                    <a:moveTo>
                      <a:pt x="1" y="1"/>
                    </a:moveTo>
                    <a:lnTo>
                      <a:pt x="1" y="174"/>
                    </a:lnTo>
                    <a:lnTo>
                      <a:pt x="29" y="174"/>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4649200" y="1933313"/>
                <a:ext cx="5595" cy="31405"/>
              </a:xfrm>
              <a:custGeom>
                <a:avLst/>
                <a:gdLst/>
                <a:ahLst/>
                <a:cxnLst/>
                <a:rect l="l" t="t" r="r" b="b"/>
                <a:pathLst>
                  <a:path w="31" h="174" extrusionOk="0">
                    <a:moveTo>
                      <a:pt x="0" y="1"/>
                    </a:moveTo>
                    <a:lnTo>
                      <a:pt x="0" y="174"/>
                    </a:lnTo>
                    <a:lnTo>
                      <a:pt x="30" y="174"/>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4520150" y="1809677"/>
                <a:ext cx="202510" cy="192763"/>
              </a:xfrm>
              <a:custGeom>
                <a:avLst/>
                <a:gdLst/>
                <a:ahLst/>
                <a:cxnLst/>
                <a:rect l="l" t="t" r="r" b="b"/>
                <a:pathLst>
                  <a:path w="1122" h="1068" extrusionOk="0">
                    <a:moveTo>
                      <a:pt x="591" y="31"/>
                    </a:moveTo>
                    <a:cubicBezTo>
                      <a:pt x="715" y="31"/>
                      <a:pt x="847" y="78"/>
                      <a:pt x="943" y="174"/>
                    </a:cubicBezTo>
                    <a:cubicBezTo>
                      <a:pt x="1037" y="270"/>
                      <a:pt x="1091" y="400"/>
                      <a:pt x="1091" y="531"/>
                    </a:cubicBezTo>
                    <a:cubicBezTo>
                      <a:pt x="1091" y="669"/>
                      <a:pt x="1037" y="793"/>
                      <a:pt x="943" y="889"/>
                    </a:cubicBezTo>
                    <a:cubicBezTo>
                      <a:pt x="847" y="985"/>
                      <a:pt x="722" y="1038"/>
                      <a:pt x="591" y="1038"/>
                    </a:cubicBezTo>
                    <a:cubicBezTo>
                      <a:pt x="454" y="1038"/>
                      <a:pt x="329" y="985"/>
                      <a:pt x="234" y="889"/>
                    </a:cubicBezTo>
                    <a:cubicBezTo>
                      <a:pt x="36" y="692"/>
                      <a:pt x="36" y="370"/>
                      <a:pt x="234" y="174"/>
                    </a:cubicBezTo>
                    <a:cubicBezTo>
                      <a:pt x="329" y="78"/>
                      <a:pt x="459" y="31"/>
                      <a:pt x="591" y="31"/>
                    </a:cubicBezTo>
                    <a:close/>
                    <a:moveTo>
                      <a:pt x="588" y="0"/>
                    </a:moveTo>
                    <a:cubicBezTo>
                      <a:pt x="451" y="0"/>
                      <a:pt x="314" y="52"/>
                      <a:pt x="209" y="156"/>
                    </a:cubicBezTo>
                    <a:cubicBezTo>
                      <a:pt x="1" y="364"/>
                      <a:pt x="1" y="704"/>
                      <a:pt x="209" y="913"/>
                    </a:cubicBezTo>
                    <a:cubicBezTo>
                      <a:pt x="311" y="1013"/>
                      <a:pt x="448" y="1068"/>
                      <a:pt x="591" y="1068"/>
                    </a:cubicBezTo>
                    <a:cubicBezTo>
                      <a:pt x="728" y="1068"/>
                      <a:pt x="865" y="1013"/>
                      <a:pt x="965" y="913"/>
                    </a:cubicBezTo>
                    <a:cubicBezTo>
                      <a:pt x="1067" y="812"/>
                      <a:pt x="1121" y="674"/>
                      <a:pt x="1121" y="531"/>
                    </a:cubicBezTo>
                    <a:cubicBezTo>
                      <a:pt x="1121" y="389"/>
                      <a:pt x="1067" y="257"/>
                      <a:pt x="965" y="156"/>
                    </a:cubicBezTo>
                    <a:cubicBezTo>
                      <a:pt x="862" y="52"/>
                      <a:pt x="725"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4704069" y="1823755"/>
                <a:ext cx="8664" cy="8844"/>
              </a:xfrm>
              <a:custGeom>
                <a:avLst/>
                <a:gdLst/>
                <a:ahLst/>
                <a:cxnLst/>
                <a:rect l="l" t="t" r="r" b="b"/>
                <a:pathLst>
                  <a:path w="48" h="49" extrusionOk="0">
                    <a:moveTo>
                      <a:pt x="25" y="0"/>
                    </a:moveTo>
                    <a:lnTo>
                      <a:pt x="1" y="25"/>
                    </a:lnTo>
                    <a:cubicBezTo>
                      <a:pt x="12" y="30"/>
                      <a:pt x="18" y="36"/>
                      <a:pt x="25" y="49"/>
                    </a:cubicBezTo>
                    <a:lnTo>
                      <a:pt x="48" y="25"/>
                    </a:lnTo>
                    <a:cubicBezTo>
                      <a:pt x="42" y="19"/>
                      <a:pt x="31" y="6"/>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4727894" y="1859312"/>
                <a:ext cx="9746" cy="13176"/>
              </a:xfrm>
              <a:custGeom>
                <a:avLst/>
                <a:gdLst/>
                <a:ahLst/>
                <a:cxnLst/>
                <a:rect l="l" t="t" r="r" b="b"/>
                <a:pathLst>
                  <a:path w="54" h="73" extrusionOk="0">
                    <a:moveTo>
                      <a:pt x="29" y="1"/>
                    </a:moveTo>
                    <a:lnTo>
                      <a:pt x="0" y="12"/>
                    </a:lnTo>
                    <a:cubicBezTo>
                      <a:pt x="6" y="31"/>
                      <a:pt x="12" y="48"/>
                      <a:pt x="23" y="72"/>
                    </a:cubicBezTo>
                    <a:lnTo>
                      <a:pt x="53" y="59"/>
                    </a:lnTo>
                    <a:cubicBezTo>
                      <a:pt x="42" y="42"/>
                      <a:pt x="36" y="18"/>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4734211" y="1881692"/>
                <a:ext cx="7761" cy="13176"/>
              </a:xfrm>
              <a:custGeom>
                <a:avLst/>
                <a:gdLst/>
                <a:ahLst/>
                <a:cxnLst/>
                <a:rect l="l" t="t" r="r" b="b"/>
                <a:pathLst>
                  <a:path w="43" h="73" extrusionOk="0">
                    <a:moveTo>
                      <a:pt x="30" y="1"/>
                    </a:moveTo>
                    <a:lnTo>
                      <a:pt x="1" y="7"/>
                    </a:lnTo>
                    <a:cubicBezTo>
                      <a:pt x="7" y="31"/>
                      <a:pt x="12" y="50"/>
                      <a:pt x="12" y="72"/>
                    </a:cubicBezTo>
                    <a:lnTo>
                      <a:pt x="42" y="67"/>
                    </a:lnTo>
                    <a:cubicBezTo>
                      <a:pt x="42" y="50"/>
                      <a:pt x="37" y="25"/>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4715982" y="1837653"/>
                <a:ext cx="10829" cy="12995"/>
              </a:xfrm>
              <a:custGeom>
                <a:avLst/>
                <a:gdLst/>
                <a:ahLst/>
                <a:cxnLst/>
                <a:rect l="l" t="t" r="r" b="b"/>
                <a:pathLst>
                  <a:path w="60" h="72" extrusionOk="0">
                    <a:moveTo>
                      <a:pt x="23" y="1"/>
                    </a:moveTo>
                    <a:lnTo>
                      <a:pt x="0" y="19"/>
                    </a:lnTo>
                    <a:cubicBezTo>
                      <a:pt x="12" y="36"/>
                      <a:pt x="23" y="55"/>
                      <a:pt x="36" y="72"/>
                    </a:cubicBezTo>
                    <a:lnTo>
                      <a:pt x="59" y="61"/>
                    </a:lnTo>
                    <a:cubicBezTo>
                      <a:pt x="53" y="36"/>
                      <a:pt x="36" y="19"/>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4736377" y="1906600"/>
                <a:ext cx="6678" cy="11912"/>
              </a:xfrm>
              <a:custGeom>
                <a:avLst/>
                <a:gdLst/>
                <a:ahLst/>
                <a:cxnLst/>
                <a:rect l="l" t="t" r="r" b="b"/>
                <a:pathLst>
                  <a:path w="37" h="66" extrusionOk="0">
                    <a:moveTo>
                      <a:pt x="0" y="0"/>
                    </a:moveTo>
                    <a:lnTo>
                      <a:pt x="0" y="60"/>
                    </a:lnTo>
                    <a:lnTo>
                      <a:pt x="30" y="66"/>
                    </a:lnTo>
                    <a:cubicBezTo>
                      <a:pt x="30" y="42"/>
                      <a:pt x="36" y="19"/>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4730962" y="1929161"/>
                <a:ext cx="8664" cy="13176"/>
              </a:xfrm>
              <a:custGeom>
                <a:avLst/>
                <a:gdLst/>
                <a:ahLst/>
                <a:cxnLst/>
                <a:rect l="l" t="t" r="r" b="b"/>
                <a:pathLst>
                  <a:path w="48" h="73" extrusionOk="0">
                    <a:moveTo>
                      <a:pt x="19" y="1"/>
                    </a:moveTo>
                    <a:cubicBezTo>
                      <a:pt x="12" y="18"/>
                      <a:pt x="6" y="42"/>
                      <a:pt x="0" y="60"/>
                    </a:cubicBezTo>
                    <a:lnTo>
                      <a:pt x="30" y="72"/>
                    </a:lnTo>
                    <a:cubicBezTo>
                      <a:pt x="36" y="48"/>
                      <a:pt x="42" y="30"/>
                      <a:pt x="48" y="7"/>
                    </a:cubicBez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4724465" y="1950640"/>
                <a:ext cx="7761" cy="8664"/>
              </a:xfrm>
              <a:custGeom>
                <a:avLst/>
                <a:gdLst/>
                <a:ahLst/>
                <a:cxnLst/>
                <a:rect l="l" t="t" r="r" b="b"/>
                <a:pathLst>
                  <a:path w="43" h="48" extrusionOk="0">
                    <a:moveTo>
                      <a:pt x="12" y="1"/>
                    </a:moveTo>
                    <a:cubicBezTo>
                      <a:pt x="12" y="12"/>
                      <a:pt x="6" y="25"/>
                      <a:pt x="1" y="36"/>
                    </a:cubicBezTo>
                    <a:lnTo>
                      <a:pt x="25" y="48"/>
                    </a:lnTo>
                    <a:cubicBezTo>
                      <a:pt x="31" y="36"/>
                      <a:pt x="36" y="25"/>
                      <a:pt x="42" y="18"/>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4512750" y="1875375"/>
                <a:ext cx="6498" cy="7581"/>
              </a:xfrm>
              <a:custGeom>
                <a:avLst/>
                <a:gdLst/>
                <a:ahLst/>
                <a:cxnLst/>
                <a:rect l="l" t="t" r="r" b="b"/>
                <a:pathLst>
                  <a:path w="36" h="42" extrusionOk="0">
                    <a:moveTo>
                      <a:pt x="6" y="0"/>
                    </a:moveTo>
                    <a:cubicBezTo>
                      <a:pt x="6" y="13"/>
                      <a:pt x="0" y="25"/>
                      <a:pt x="0" y="36"/>
                    </a:cubicBezTo>
                    <a:lnTo>
                      <a:pt x="30" y="42"/>
                    </a:lnTo>
                    <a:cubicBezTo>
                      <a:pt x="30" y="30"/>
                      <a:pt x="36" y="19"/>
                      <a:pt x="36" y="6"/>
                    </a:cubicBez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4595414" y="1790365"/>
                <a:ext cx="14259" cy="8844"/>
              </a:xfrm>
              <a:custGeom>
                <a:avLst/>
                <a:gdLst/>
                <a:ahLst/>
                <a:cxnLst/>
                <a:rect l="l" t="t" r="r" b="b"/>
                <a:pathLst>
                  <a:path w="79" h="49" extrusionOk="0">
                    <a:moveTo>
                      <a:pt x="72" y="1"/>
                    </a:moveTo>
                    <a:cubicBezTo>
                      <a:pt x="48" y="7"/>
                      <a:pt x="25" y="12"/>
                      <a:pt x="1" y="20"/>
                    </a:cubicBezTo>
                    <a:lnTo>
                      <a:pt x="7" y="48"/>
                    </a:lnTo>
                    <a:cubicBezTo>
                      <a:pt x="31" y="42"/>
                      <a:pt x="55" y="37"/>
                      <a:pt x="78" y="37"/>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4518164" y="1850648"/>
                <a:ext cx="11010" cy="14259"/>
              </a:xfrm>
              <a:custGeom>
                <a:avLst/>
                <a:gdLst/>
                <a:ahLst/>
                <a:cxnLst/>
                <a:rect l="l" t="t" r="r" b="b"/>
                <a:pathLst>
                  <a:path w="61" h="79" extrusionOk="0">
                    <a:moveTo>
                      <a:pt x="36" y="0"/>
                    </a:moveTo>
                    <a:cubicBezTo>
                      <a:pt x="24" y="19"/>
                      <a:pt x="12" y="43"/>
                      <a:pt x="0" y="66"/>
                    </a:cubicBezTo>
                    <a:lnTo>
                      <a:pt x="30" y="79"/>
                    </a:lnTo>
                    <a:cubicBezTo>
                      <a:pt x="42" y="54"/>
                      <a:pt x="47" y="36"/>
                      <a:pt x="60" y="13"/>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4530979" y="1828087"/>
                <a:ext cx="13176" cy="14078"/>
              </a:xfrm>
              <a:custGeom>
                <a:avLst/>
                <a:gdLst/>
                <a:ahLst/>
                <a:cxnLst/>
                <a:rect l="l" t="t" r="r" b="b"/>
                <a:pathLst>
                  <a:path w="73" h="78" extrusionOk="0">
                    <a:moveTo>
                      <a:pt x="48" y="1"/>
                    </a:moveTo>
                    <a:cubicBezTo>
                      <a:pt x="31" y="18"/>
                      <a:pt x="12" y="42"/>
                      <a:pt x="1" y="61"/>
                    </a:cubicBezTo>
                    <a:lnTo>
                      <a:pt x="25" y="78"/>
                    </a:lnTo>
                    <a:cubicBezTo>
                      <a:pt x="42" y="61"/>
                      <a:pt x="55" y="42"/>
                      <a:pt x="72" y="25"/>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4549389" y="1810760"/>
                <a:ext cx="12995" cy="13176"/>
              </a:xfrm>
              <a:custGeom>
                <a:avLst/>
                <a:gdLst/>
                <a:ahLst/>
                <a:cxnLst/>
                <a:rect l="l" t="t" r="r" b="b"/>
                <a:pathLst>
                  <a:path w="72" h="73" extrusionOk="0">
                    <a:moveTo>
                      <a:pt x="53" y="1"/>
                    </a:moveTo>
                    <a:cubicBezTo>
                      <a:pt x="36" y="14"/>
                      <a:pt x="17" y="31"/>
                      <a:pt x="0" y="49"/>
                    </a:cubicBezTo>
                    <a:lnTo>
                      <a:pt x="17" y="72"/>
                    </a:lnTo>
                    <a:cubicBezTo>
                      <a:pt x="36" y="55"/>
                      <a:pt x="53" y="37"/>
                      <a:pt x="72" y="25"/>
                    </a:cubicBezTo>
                    <a:lnTo>
                      <a:pt x="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4621224" y="1789462"/>
                <a:ext cx="14259" cy="6498"/>
              </a:xfrm>
              <a:custGeom>
                <a:avLst/>
                <a:gdLst/>
                <a:ahLst/>
                <a:cxnLst/>
                <a:rect l="l" t="t" r="r" b="b"/>
                <a:pathLst>
                  <a:path w="79" h="36" extrusionOk="0">
                    <a:moveTo>
                      <a:pt x="1" y="0"/>
                    </a:moveTo>
                    <a:lnTo>
                      <a:pt x="1" y="30"/>
                    </a:lnTo>
                    <a:cubicBezTo>
                      <a:pt x="25" y="30"/>
                      <a:pt x="48" y="30"/>
                      <a:pt x="72" y="36"/>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4647034" y="1791447"/>
                <a:ext cx="14259" cy="9024"/>
              </a:xfrm>
              <a:custGeom>
                <a:avLst/>
                <a:gdLst/>
                <a:ahLst/>
                <a:cxnLst/>
                <a:rect l="l" t="t" r="r" b="b"/>
                <a:pathLst>
                  <a:path w="79" h="50" extrusionOk="0">
                    <a:moveTo>
                      <a:pt x="7" y="1"/>
                    </a:moveTo>
                    <a:lnTo>
                      <a:pt x="1" y="31"/>
                    </a:lnTo>
                    <a:cubicBezTo>
                      <a:pt x="25" y="36"/>
                      <a:pt x="48" y="42"/>
                      <a:pt x="67" y="49"/>
                    </a:cubicBezTo>
                    <a:lnTo>
                      <a:pt x="78" y="19"/>
                    </a:lnTo>
                    <a:cubicBezTo>
                      <a:pt x="55" y="14"/>
                      <a:pt x="31" y="6"/>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4570687" y="1797945"/>
                <a:ext cx="14078" cy="11010"/>
              </a:xfrm>
              <a:custGeom>
                <a:avLst/>
                <a:gdLst/>
                <a:ahLst/>
                <a:cxnLst/>
                <a:rect l="l" t="t" r="r" b="b"/>
                <a:pathLst>
                  <a:path w="78" h="61" extrusionOk="0">
                    <a:moveTo>
                      <a:pt x="66" y="0"/>
                    </a:moveTo>
                    <a:cubicBezTo>
                      <a:pt x="42" y="13"/>
                      <a:pt x="19" y="19"/>
                      <a:pt x="1" y="30"/>
                    </a:cubicBezTo>
                    <a:lnTo>
                      <a:pt x="14" y="60"/>
                    </a:lnTo>
                    <a:cubicBezTo>
                      <a:pt x="36" y="49"/>
                      <a:pt x="55" y="36"/>
                      <a:pt x="78" y="30"/>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4670859" y="1799028"/>
                <a:ext cx="8664" cy="8844"/>
              </a:xfrm>
              <a:custGeom>
                <a:avLst/>
                <a:gdLst/>
                <a:ahLst/>
                <a:cxnLst/>
                <a:rect l="l" t="t" r="r" b="b"/>
                <a:pathLst>
                  <a:path w="48" h="49" extrusionOk="0">
                    <a:moveTo>
                      <a:pt x="12" y="0"/>
                    </a:moveTo>
                    <a:lnTo>
                      <a:pt x="0" y="30"/>
                    </a:lnTo>
                    <a:cubicBezTo>
                      <a:pt x="12" y="36"/>
                      <a:pt x="23" y="43"/>
                      <a:pt x="36" y="49"/>
                    </a:cubicBezTo>
                    <a:lnTo>
                      <a:pt x="48" y="19"/>
                    </a:lnTo>
                    <a:cubicBezTo>
                      <a:pt x="36" y="13"/>
                      <a:pt x="23" y="7"/>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4679342" y="2000274"/>
                <a:ext cx="7581" cy="7581"/>
              </a:xfrm>
              <a:custGeom>
                <a:avLst/>
                <a:gdLst/>
                <a:ahLst/>
                <a:cxnLst/>
                <a:rect l="l" t="t" r="r" b="b"/>
                <a:pathLst>
                  <a:path w="42" h="42" extrusionOk="0">
                    <a:moveTo>
                      <a:pt x="31" y="0"/>
                    </a:moveTo>
                    <a:cubicBezTo>
                      <a:pt x="19" y="6"/>
                      <a:pt x="6" y="12"/>
                      <a:pt x="1" y="17"/>
                    </a:cubicBezTo>
                    <a:lnTo>
                      <a:pt x="12" y="42"/>
                    </a:lnTo>
                    <a:cubicBezTo>
                      <a:pt x="25" y="36"/>
                      <a:pt x="36" y="29"/>
                      <a:pt x="42" y="23"/>
                    </a:cubicBez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4609492" y="2015075"/>
                <a:ext cx="12995" cy="6678"/>
              </a:xfrm>
              <a:custGeom>
                <a:avLst/>
                <a:gdLst/>
                <a:ahLst/>
                <a:cxnLst/>
                <a:rect l="l" t="t" r="r" b="b"/>
                <a:pathLst>
                  <a:path w="72" h="37" extrusionOk="0">
                    <a:moveTo>
                      <a:pt x="6" y="1"/>
                    </a:moveTo>
                    <a:lnTo>
                      <a:pt x="0" y="31"/>
                    </a:lnTo>
                    <a:cubicBezTo>
                      <a:pt x="24" y="37"/>
                      <a:pt x="42" y="37"/>
                      <a:pt x="66" y="37"/>
                    </a:cubicBezTo>
                    <a:lnTo>
                      <a:pt x="72" y="7"/>
                    </a:lnTo>
                    <a:cubicBezTo>
                      <a:pt x="49" y="7"/>
                      <a:pt x="24" y="7"/>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4543975" y="1984030"/>
                <a:ext cx="12995" cy="11912"/>
              </a:xfrm>
              <a:custGeom>
                <a:avLst/>
                <a:gdLst/>
                <a:ahLst/>
                <a:cxnLst/>
                <a:rect l="l" t="t" r="r" b="b"/>
                <a:pathLst>
                  <a:path w="72" h="66" extrusionOk="0">
                    <a:moveTo>
                      <a:pt x="24" y="0"/>
                    </a:moveTo>
                    <a:lnTo>
                      <a:pt x="0" y="24"/>
                    </a:lnTo>
                    <a:cubicBezTo>
                      <a:pt x="19" y="36"/>
                      <a:pt x="36" y="54"/>
                      <a:pt x="47" y="66"/>
                    </a:cubicBezTo>
                    <a:lnTo>
                      <a:pt x="72" y="41"/>
                    </a:lnTo>
                    <a:cubicBezTo>
                      <a:pt x="54" y="30"/>
                      <a:pt x="36" y="19"/>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4563287" y="1998830"/>
                <a:ext cx="12995" cy="11010"/>
              </a:xfrm>
              <a:custGeom>
                <a:avLst/>
                <a:gdLst/>
                <a:ahLst/>
                <a:cxnLst/>
                <a:rect l="l" t="t" r="r" b="b"/>
                <a:pathLst>
                  <a:path w="72" h="61" extrusionOk="0">
                    <a:moveTo>
                      <a:pt x="19" y="1"/>
                    </a:moveTo>
                    <a:lnTo>
                      <a:pt x="0" y="25"/>
                    </a:lnTo>
                    <a:cubicBezTo>
                      <a:pt x="19" y="37"/>
                      <a:pt x="36" y="50"/>
                      <a:pt x="60" y="61"/>
                    </a:cubicBezTo>
                    <a:lnTo>
                      <a:pt x="72" y="31"/>
                    </a:lnTo>
                    <a:cubicBezTo>
                      <a:pt x="55" y="20"/>
                      <a:pt x="36" y="14"/>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584585" y="2009660"/>
                <a:ext cx="14439" cy="8844"/>
              </a:xfrm>
              <a:custGeom>
                <a:avLst/>
                <a:gdLst/>
                <a:ahLst/>
                <a:cxnLst/>
                <a:rect l="l" t="t" r="r" b="b"/>
                <a:pathLst>
                  <a:path w="80" h="49" extrusionOk="0">
                    <a:moveTo>
                      <a:pt x="14" y="1"/>
                    </a:moveTo>
                    <a:lnTo>
                      <a:pt x="1" y="25"/>
                    </a:lnTo>
                    <a:cubicBezTo>
                      <a:pt x="25" y="37"/>
                      <a:pt x="50" y="42"/>
                      <a:pt x="67" y="48"/>
                    </a:cubicBezTo>
                    <a:lnTo>
                      <a:pt x="80" y="20"/>
                    </a:lnTo>
                    <a:cubicBezTo>
                      <a:pt x="55" y="12"/>
                      <a:pt x="37" y="7"/>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634220" y="2015075"/>
                <a:ext cx="12093" cy="6678"/>
              </a:xfrm>
              <a:custGeom>
                <a:avLst/>
                <a:gdLst/>
                <a:ahLst/>
                <a:cxnLst/>
                <a:rect l="l" t="t" r="r" b="b"/>
                <a:pathLst>
                  <a:path w="67" h="37" extrusionOk="0">
                    <a:moveTo>
                      <a:pt x="60" y="1"/>
                    </a:moveTo>
                    <a:cubicBezTo>
                      <a:pt x="42" y="1"/>
                      <a:pt x="19" y="7"/>
                      <a:pt x="0" y="7"/>
                    </a:cubicBezTo>
                    <a:lnTo>
                      <a:pt x="0" y="37"/>
                    </a:lnTo>
                    <a:cubicBezTo>
                      <a:pt x="25" y="37"/>
                      <a:pt x="48" y="31"/>
                      <a:pt x="66" y="3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656961" y="2007674"/>
                <a:ext cx="14078" cy="9746"/>
              </a:xfrm>
              <a:custGeom>
                <a:avLst/>
                <a:gdLst/>
                <a:ahLst/>
                <a:cxnLst/>
                <a:rect l="l" t="t" r="r" b="b"/>
                <a:pathLst>
                  <a:path w="78" h="54" extrusionOk="0">
                    <a:moveTo>
                      <a:pt x="64" y="1"/>
                    </a:moveTo>
                    <a:cubicBezTo>
                      <a:pt x="42" y="12"/>
                      <a:pt x="23" y="18"/>
                      <a:pt x="0" y="23"/>
                    </a:cubicBezTo>
                    <a:lnTo>
                      <a:pt x="12" y="53"/>
                    </a:lnTo>
                    <a:cubicBezTo>
                      <a:pt x="29" y="48"/>
                      <a:pt x="53" y="42"/>
                      <a:pt x="77" y="31"/>
                    </a:cubicBezTo>
                    <a:lnTo>
                      <a:pt x="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4527911" y="1965620"/>
                <a:ext cx="11732" cy="12995"/>
              </a:xfrm>
              <a:custGeom>
                <a:avLst/>
                <a:gdLst/>
                <a:ahLst/>
                <a:cxnLst/>
                <a:rect l="l" t="t" r="r" b="b"/>
                <a:pathLst>
                  <a:path w="65" h="72" extrusionOk="0">
                    <a:moveTo>
                      <a:pt x="29" y="1"/>
                    </a:moveTo>
                    <a:lnTo>
                      <a:pt x="0" y="13"/>
                    </a:lnTo>
                    <a:cubicBezTo>
                      <a:pt x="18" y="36"/>
                      <a:pt x="29" y="55"/>
                      <a:pt x="42" y="72"/>
                    </a:cubicBezTo>
                    <a:lnTo>
                      <a:pt x="65" y="55"/>
                    </a:lnTo>
                    <a:cubicBezTo>
                      <a:pt x="53" y="36"/>
                      <a:pt x="42" y="19"/>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4517082" y="1944142"/>
                <a:ext cx="9746" cy="13176"/>
              </a:xfrm>
              <a:custGeom>
                <a:avLst/>
                <a:gdLst/>
                <a:ahLst/>
                <a:cxnLst/>
                <a:rect l="l" t="t" r="r" b="b"/>
                <a:pathLst>
                  <a:path w="54" h="73" extrusionOk="0">
                    <a:moveTo>
                      <a:pt x="30" y="1"/>
                    </a:moveTo>
                    <a:lnTo>
                      <a:pt x="0" y="12"/>
                    </a:lnTo>
                    <a:cubicBezTo>
                      <a:pt x="12" y="31"/>
                      <a:pt x="18" y="54"/>
                      <a:pt x="30" y="72"/>
                    </a:cubicBezTo>
                    <a:lnTo>
                      <a:pt x="53" y="61"/>
                    </a:lnTo>
                    <a:cubicBezTo>
                      <a:pt x="48" y="42"/>
                      <a:pt x="36" y="18"/>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4511667" y="1926995"/>
                <a:ext cx="7581" cy="7581"/>
              </a:xfrm>
              <a:custGeom>
                <a:avLst/>
                <a:gdLst/>
                <a:ahLst/>
                <a:cxnLst/>
                <a:rect l="l" t="t" r="r" b="b"/>
                <a:pathLst>
                  <a:path w="42" h="42" extrusionOk="0">
                    <a:moveTo>
                      <a:pt x="36" y="0"/>
                    </a:moveTo>
                    <a:lnTo>
                      <a:pt x="0" y="6"/>
                    </a:lnTo>
                    <a:cubicBezTo>
                      <a:pt x="6" y="19"/>
                      <a:pt x="6" y="30"/>
                      <a:pt x="12" y="42"/>
                    </a:cubicBezTo>
                    <a:lnTo>
                      <a:pt x="42" y="30"/>
                    </a:lnTo>
                    <a:cubicBezTo>
                      <a:pt x="36" y="19"/>
                      <a:pt x="36" y="13"/>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4554804" y="1927898"/>
                <a:ext cx="147460" cy="57215"/>
              </a:xfrm>
              <a:custGeom>
                <a:avLst/>
                <a:gdLst/>
                <a:ahLst/>
                <a:cxnLst/>
                <a:rect l="l" t="t" r="r" b="b"/>
                <a:pathLst>
                  <a:path w="817" h="317" extrusionOk="0">
                    <a:moveTo>
                      <a:pt x="786" y="1"/>
                    </a:moveTo>
                    <a:cubicBezTo>
                      <a:pt x="762" y="61"/>
                      <a:pt x="732" y="121"/>
                      <a:pt x="685" y="162"/>
                    </a:cubicBezTo>
                    <a:cubicBezTo>
                      <a:pt x="608" y="240"/>
                      <a:pt x="506" y="281"/>
                      <a:pt x="399" y="281"/>
                    </a:cubicBezTo>
                    <a:cubicBezTo>
                      <a:pt x="286" y="281"/>
                      <a:pt x="184" y="240"/>
                      <a:pt x="107" y="162"/>
                    </a:cubicBezTo>
                    <a:cubicBezTo>
                      <a:pt x="77" y="132"/>
                      <a:pt x="47" y="91"/>
                      <a:pt x="30" y="49"/>
                    </a:cubicBezTo>
                    <a:lnTo>
                      <a:pt x="0" y="61"/>
                    </a:lnTo>
                    <a:cubicBezTo>
                      <a:pt x="23" y="108"/>
                      <a:pt x="47" y="151"/>
                      <a:pt x="89" y="187"/>
                    </a:cubicBezTo>
                    <a:cubicBezTo>
                      <a:pt x="166" y="270"/>
                      <a:pt x="280" y="317"/>
                      <a:pt x="399" y="317"/>
                    </a:cubicBezTo>
                    <a:cubicBezTo>
                      <a:pt x="512" y="317"/>
                      <a:pt x="625" y="270"/>
                      <a:pt x="702" y="187"/>
                    </a:cubicBezTo>
                    <a:cubicBezTo>
                      <a:pt x="756" y="138"/>
                      <a:pt x="792" y="72"/>
                      <a:pt x="816" y="8"/>
                    </a:cubicBez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4570687" y="1827004"/>
                <a:ext cx="126163" cy="45483"/>
              </a:xfrm>
              <a:custGeom>
                <a:avLst/>
                <a:gdLst/>
                <a:ahLst/>
                <a:cxnLst/>
                <a:rect l="l" t="t" r="r" b="b"/>
                <a:pathLst>
                  <a:path w="699" h="252" extrusionOk="0">
                    <a:moveTo>
                      <a:pt x="308" y="1"/>
                    </a:moveTo>
                    <a:cubicBezTo>
                      <a:pt x="196" y="1"/>
                      <a:pt x="84" y="42"/>
                      <a:pt x="1" y="125"/>
                    </a:cubicBezTo>
                    <a:lnTo>
                      <a:pt x="19" y="150"/>
                    </a:lnTo>
                    <a:cubicBezTo>
                      <a:pt x="99" y="69"/>
                      <a:pt x="203" y="28"/>
                      <a:pt x="308" y="28"/>
                    </a:cubicBezTo>
                    <a:cubicBezTo>
                      <a:pt x="412" y="28"/>
                      <a:pt x="516" y="69"/>
                      <a:pt x="597" y="150"/>
                    </a:cubicBezTo>
                    <a:cubicBezTo>
                      <a:pt x="627" y="180"/>
                      <a:pt x="650" y="215"/>
                      <a:pt x="668" y="251"/>
                    </a:cubicBezTo>
                    <a:lnTo>
                      <a:pt x="698" y="238"/>
                    </a:lnTo>
                    <a:cubicBezTo>
                      <a:pt x="674" y="197"/>
                      <a:pt x="650" y="161"/>
                      <a:pt x="614" y="125"/>
                    </a:cubicBezTo>
                    <a:cubicBezTo>
                      <a:pt x="531" y="42"/>
                      <a:pt x="420"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4695586" y="1972118"/>
                <a:ext cx="53786" cy="55049"/>
              </a:xfrm>
              <a:custGeom>
                <a:avLst/>
                <a:gdLst/>
                <a:ahLst/>
                <a:cxnLst/>
                <a:rect l="l" t="t" r="r" b="b"/>
                <a:pathLst>
                  <a:path w="298" h="305" extrusionOk="0">
                    <a:moveTo>
                      <a:pt x="89" y="0"/>
                    </a:moveTo>
                    <a:lnTo>
                      <a:pt x="72" y="25"/>
                    </a:lnTo>
                    <a:lnTo>
                      <a:pt x="262" y="215"/>
                    </a:lnTo>
                    <a:cubicBezTo>
                      <a:pt x="268" y="220"/>
                      <a:pt x="268" y="228"/>
                      <a:pt x="268" y="239"/>
                    </a:cubicBezTo>
                    <a:cubicBezTo>
                      <a:pt x="268" y="245"/>
                      <a:pt x="268" y="256"/>
                      <a:pt x="262" y="263"/>
                    </a:cubicBezTo>
                    <a:cubicBezTo>
                      <a:pt x="253" y="269"/>
                      <a:pt x="243" y="272"/>
                      <a:pt x="233" y="272"/>
                    </a:cubicBezTo>
                    <a:cubicBezTo>
                      <a:pt x="223" y="272"/>
                      <a:pt x="214" y="269"/>
                      <a:pt x="208" y="263"/>
                    </a:cubicBezTo>
                    <a:lnTo>
                      <a:pt x="18" y="72"/>
                    </a:lnTo>
                    <a:lnTo>
                      <a:pt x="1" y="96"/>
                    </a:lnTo>
                    <a:lnTo>
                      <a:pt x="191" y="286"/>
                    </a:lnTo>
                    <a:cubicBezTo>
                      <a:pt x="202" y="299"/>
                      <a:pt x="215" y="305"/>
                      <a:pt x="232" y="305"/>
                    </a:cubicBezTo>
                    <a:cubicBezTo>
                      <a:pt x="251" y="305"/>
                      <a:pt x="268" y="299"/>
                      <a:pt x="279" y="286"/>
                    </a:cubicBezTo>
                    <a:cubicBezTo>
                      <a:pt x="292" y="275"/>
                      <a:pt x="298" y="256"/>
                      <a:pt x="298" y="239"/>
                    </a:cubicBezTo>
                    <a:cubicBezTo>
                      <a:pt x="298" y="220"/>
                      <a:pt x="292" y="203"/>
                      <a:pt x="279" y="192"/>
                    </a:cubicBez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4502101" y="1892702"/>
                <a:ext cx="23644" cy="23825"/>
              </a:xfrm>
              <a:custGeom>
                <a:avLst/>
                <a:gdLst/>
                <a:ahLst/>
                <a:cxnLst/>
                <a:rect l="l" t="t" r="r" b="b"/>
                <a:pathLst>
                  <a:path w="131" h="132" extrusionOk="0">
                    <a:moveTo>
                      <a:pt x="65" y="30"/>
                    </a:moveTo>
                    <a:cubicBezTo>
                      <a:pt x="83" y="30"/>
                      <a:pt x="101" y="47"/>
                      <a:pt x="101" y="66"/>
                    </a:cubicBezTo>
                    <a:cubicBezTo>
                      <a:pt x="101" y="83"/>
                      <a:pt x="83" y="101"/>
                      <a:pt x="65" y="101"/>
                    </a:cubicBezTo>
                    <a:cubicBezTo>
                      <a:pt x="48" y="101"/>
                      <a:pt x="29" y="83"/>
                      <a:pt x="29" y="66"/>
                    </a:cubicBezTo>
                    <a:cubicBezTo>
                      <a:pt x="29" y="47"/>
                      <a:pt x="48" y="30"/>
                      <a:pt x="65" y="30"/>
                    </a:cubicBezTo>
                    <a:close/>
                    <a:moveTo>
                      <a:pt x="65" y="0"/>
                    </a:moveTo>
                    <a:cubicBezTo>
                      <a:pt x="29" y="0"/>
                      <a:pt x="0" y="30"/>
                      <a:pt x="0" y="66"/>
                    </a:cubicBezTo>
                    <a:cubicBezTo>
                      <a:pt x="0" y="101"/>
                      <a:pt x="29" y="132"/>
                      <a:pt x="65" y="132"/>
                    </a:cubicBezTo>
                    <a:cubicBezTo>
                      <a:pt x="101" y="132"/>
                      <a:pt x="131" y="101"/>
                      <a:pt x="131" y="66"/>
                    </a:cubicBezTo>
                    <a:cubicBezTo>
                      <a:pt x="131" y="30"/>
                      <a:pt x="101"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681327" y="1802277"/>
                <a:ext cx="22922" cy="22742"/>
              </a:xfrm>
              <a:custGeom>
                <a:avLst/>
                <a:gdLst/>
                <a:ahLst/>
                <a:cxnLst/>
                <a:rect l="l" t="t" r="r" b="b"/>
                <a:pathLst>
                  <a:path w="127" h="126" extrusionOk="0">
                    <a:moveTo>
                      <a:pt x="67" y="31"/>
                    </a:moveTo>
                    <a:cubicBezTo>
                      <a:pt x="80" y="31"/>
                      <a:pt x="97" y="48"/>
                      <a:pt x="97" y="66"/>
                    </a:cubicBezTo>
                    <a:cubicBezTo>
                      <a:pt x="97" y="78"/>
                      <a:pt x="80" y="96"/>
                      <a:pt x="67" y="96"/>
                    </a:cubicBezTo>
                    <a:cubicBezTo>
                      <a:pt x="50" y="96"/>
                      <a:pt x="31" y="78"/>
                      <a:pt x="31" y="66"/>
                    </a:cubicBezTo>
                    <a:cubicBezTo>
                      <a:pt x="31" y="48"/>
                      <a:pt x="50" y="31"/>
                      <a:pt x="67" y="31"/>
                    </a:cubicBezTo>
                    <a:close/>
                    <a:moveTo>
                      <a:pt x="67" y="1"/>
                    </a:moveTo>
                    <a:cubicBezTo>
                      <a:pt x="31" y="1"/>
                      <a:pt x="1" y="31"/>
                      <a:pt x="1" y="66"/>
                    </a:cubicBezTo>
                    <a:cubicBezTo>
                      <a:pt x="1" y="96"/>
                      <a:pt x="31" y="125"/>
                      <a:pt x="67" y="125"/>
                    </a:cubicBezTo>
                    <a:cubicBezTo>
                      <a:pt x="97" y="125"/>
                      <a:pt x="127" y="96"/>
                      <a:pt x="127" y="66"/>
                    </a:cubicBezTo>
                    <a:cubicBezTo>
                      <a:pt x="127" y="31"/>
                      <a:pt x="9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3"/>
            <p:cNvGrpSpPr/>
            <p:nvPr/>
          </p:nvGrpSpPr>
          <p:grpSpPr>
            <a:xfrm>
              <a:off x="8480161" y="1913136"/>
              <a:ext cx="379379" cy="430264"/>
              <a:chOff x="2356255" y="1852814"/>
              <a:chExt cx="209729" cy="237886"/>
            </a:xfrm>
          </p:grpSpPr>
          <p:sp>
            <p:nvSpPr>
              <p:cNvPr id="919" name="Google Shape;919;p13"/>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13"/>
            <p:cNvGrpSpPr/>
            <p:nvPr/>
          </p:nvGrpSpPr>
          <p:grpSpPr>
            <a:xfrm rot="1147446">
              <a:off x="8710200" y="748048"/>
              <a:ext cx="416262" cy="461598"/>
              <a:chOff x="5481259" y="2245380"/>
              <a:chExt cx="257018" cy="284994"/>
            </a:xfrm>
          </p:grpSpPr>
          <p:sp>
            <p:nvSpPr>
              <p:cNvPr id="923" name="Google Shape;923;p13"/>
              <p:cNvSpPr/>
              <p:nvPr/>
            </p:nvSpPr>
            <p:spPr>
              <a:xfrm>
                <a:off x="5579265" y="2497885"/>
                <a:ext cx="63352" cy="22561"/>
              </a:xfrm>
              <a:custGeom>
                <a:avLst/>
                <a:gdLst/>
                <a:ahLst/>
                <a:cxnLst/>
                <a:rect l="l" t="t" r="r" b="b"/>
                <a:pathLst>
                  <a:path w="351" h="125" extrusionOk="0">
                    <a:moveTo>
                      <a:pt x="18" y="0"/>
                    </a:moveTo>
                    <a:cubicBezTo>
                      <a:pt x="6" y="0"/>
                      <a:pt x="0" y="12"/>
                      <a:pt x="0" y="18"/>
                    </a:cubicBezTo>
                    <a:lnTo>
                      <a:pt x="0" y="108"/>
                    </a:lnTo>
                    <a:cubicBezTo>
                      <a:pt x="0" y="113"/>
                      <a:pt x="6" y="125"/>
                      <a:pt x="18" y="125"/>
                    </a:cubicBezTo>
                    <a:cubicBezTo>
                      <a:pt x="29" y="125"/>
                      <a:pt x="36" y="113"/>
                      <a:pt x="36" y="108"/>
                    </a:cubicBezTo>
                    <a:lnTo>
                      <a:pt x="36" y="36"/>
                    </a:lnTo>
                    <a:lnTo>
                      <a:pt x="315" y="36"/>
                    </a:lnTo>
                    <a:lnTo>
                      <a:pt x="315" y="108"/>
                    </a:lnTo>
                    <a:cubicBezTo>
                      <a:pt x="315" y="113"/>
                      <a:pt x="322" y="125"/>
                      <a:pt x="333" y="125"/>
                    </a:cubicBezTo>
                    <a:cubicBezTo>
                      <a:pt x="345" y="125"/>
                      <a:pt x="351" y="113"/>
                      <a:pt x="351" y="108"/>
                    </a:cubicBezTo>
                    <a:lnTo>
                      <a:pt x="351" y="18"/>
                    </a:lnTo>
                    <a:cubicBezTo>
                      <a:pt x="351" y="12"/>
                      <a:pt x="34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3"/>
              <p:cNvSpPr/>
              <p:nvPr/>
            </p:nvSpPr>
            <p:spPr>
              <a:xfrm>
                <a:off x="5532879" y="2314868"/>
                <a:ext cx="153958" cy="178866"/>
              </a:xfrm>
              <a:custGeom>
                <a:avLst/>
                <a:gdLst/>
                <a:ahLst/>
                <a:cxnLst/>
                <a:rect l="l" t="t" r="r" b="b"/>
                <a:pathLst>
                  <a:path w="853" h="991" extrusionOk="0">
                    <a:moveTo>
                      <a:pt x="423" y="37"/>
                    </a:moveTo>
                    <a:cubicBezTo>
                      <a:pt x="643" y="37"/>
                      <a:pt x="816" y="215"/>
                      <a:pt x="816" y="430"/>
                    </a:cubicBezTo>
                    <a:cubicBezTo>
                      <a:pt x="816" y="586"/>
                      <a:pt x="728" y="729"/>
                      <a:pt x="585" y="787"/>
                    </a:cubicBezTo>
                    <a:cubicBezTo>
                      <a:pt x="579" y="794"/>
                      <a:pt x="572" y="800"/>
                      <a:pt x="572" y="806"/>
                    </a:cubicBezTo>
                    <a:lnTo>
                      <a:pt x="572" y="954"/>
                    </a:lnTo>
                    <a:lnTo>
                      <a:pt x="293" y="954"/>
                    </a:lnTo>
                    <a:lnTo>
                      <a:pt x="293" y="811"/>
                    </a:lnTo>
                    <a:cubicBezTo>
                      <a:pt x="293" y="806"/>
                      <a:pt x="286" y="800"/>
                      <a:pt x="280" y="794"/>
                    </a:cubicBezTo>
                    <a:cubicBezTo>
                      <a:pt x="132" y="734"/>
                      <a:pt x="36" y="591"/>
                      <a:pt x="36" y="430"/>
                    </a:cubicBezTo>
                    <a:cubicBezTo>
                      <a:pt x="36" y="215"/>
                      <a:pt x="209" y="37"/>
                      <a:pt x="423" y="37"/>
                    </a:cubicBezTo>
                    <a:close/>
                    <a:moveTo>
                      <a:pt x="423" y="1"/>
                    </a:moveTo>
                    <a:cubicBezTo>
                      <a:pt x="192" y="1"/>
                      <a:pt x="0" y="198"/>
                      <a:pt x="0" y="430"/>
                    </a:cubicBezTo>
                    <a:cubicBezTo>
                      <a:pt x="0" y="603"/>
                      <a:pt x="102" y="759"/>
                      <a:pt x="257" y="823"/>
                    </a:cubicBezTo>
                    <a:lnTo>
                      <a:pt x="257" y="973"/>
                    </a:lnTo>
                    <a:cubicBezTo>
                      <a:pt x="257" y="979"/>
                      <a:pt x="263" y="990"/>
                      <a:pt x="275" y="990"/>
                    </a:cubicBezTo>
                    <a:lnTo>
                      <a:pt x="590" y="990"/>
                    </a:lnTo>
                    <a:cubicBezTo>
                      <a:pt x="602" y="990"/>
                      <a:pt x="608" y="979"/>
                      <a:pt x="608" y="973"/>
                    </a:cubicBezTo>
                    <a:lnTo>
                      <a:pt x="608" y="817"/>
                    </a:lnTo>
                    <a:cubicBezTo>
                      <a:pt x="758" y="746"/>
                      <a:pt x="852" y="597"/>
                      <a:pt x="852" y="430"/>
                    </a:cubicBezTo>
                    <a:cubicBezTo>
                      <a:pt x="852" y="198"/>
                      <a:pt x="662"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a:off x="5544611" y="2327864"/>
                <a:ext cx="106850" cy="100352"/>
              </a:xfrm>
              <a:custGeom>
                <a:avLst/>
                <a:gdLst/>
                <a:ahLst/>
                <a:cxnLst/>
                <a:rect l="l" t="t" r="r" b="b"/>
                <a:pathLst>
                  <a:path w="592" h="556" extrusionOk="0">
                    <a:moveTo>
                      <a:pt x="358" y="0"/>
                    </a:moveTo>
                    <a:cubicBezTo>
                      <a:pt x="162" y="0"/>
                      <a:pt x="1" y="162"/>
                      <a:pt x="1" y="358"/>
                    </a:cubicBezTo>
                    <a:cubicBezTo>
                      <a:pt x="1" y="424"/>
                      <a:pt x="19" y="489"/>
                      <a:pt x="55" y="544"/>
                    </a:cubicBezTo>
                    <a:cubicBezTo>
                      <a:pt x="55" y="549"/>
                      <a:pt x="61" y="555"/>
                      <a:pt x="67" y="555"/>
                    </a:cubicBezTo>
                    <a:cubicBezTo>
                      <a:pt x="72" y="555"/>
                      <a:pt x="72" y="555"/>
                      <a:pt x="78" y="549"/>
                    </a:cubicBezTo>
                    <a:cubicBezTo>
                      <a:pt x="85" y="544"/>
                      <a:pt x="91" y="537"/>
                      <a:pt x="85" y="525"/>
                    </a:cubicBezTo>
                    <a:cubicBezTo>
                      <a:pt x="55" y="478"/>
                      <a:pt x="37" y="418"/>
                      <a:pt x="37" y="358"/>
                    </a:cubicBezTo>
                    <a:cubicBezTo>
                      <a:pt x="37" y="179"/>
                      <a:pt x="180" y="36"/>
                      <a:pt x="358" y="36"/>
                    </a:cubicBezTo>
                    <a:cubicBezTo>
                      <a:pt x="435" y="36"/>
                      <a:pt x="501" y="61"/>
                      <a:pt x="561" y="102"/>
                    </a:cubicBezTo>
                    <a:cubicBezTo>
                      <a:pt x="564" y="105"/>
                      <a:pt x="568" y="106"/>
                      <a:pt x="573" y="106"/>
                    </a:cubicBezTo>
                    <a:cubicBezTo>
                      <a:pt x="577" y="106"/>
                      <a:pt x="582" y="105"/>
                      <a:pt x="585" y="102"/>
                    </a:cubicBezTo>
                    <a:cubicBezTo>
                      <a:pt x="591" y="96"/>
                      <a:pt x="591" y="85"/>
                      <a:pt x="578" y="79"/>
                    </a:cubicBezTo>
                    <a:cubicBezTo>
                      <a:pt x="520" y="25"/>
                      <a:pt x="443"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p:nvPr/>
            </p:nvSpPr>
            <p:spPr>
              <a:xfrm>
                <a:off x="5606158" y="2278590"/>
                <a:ext cx="6498" cy="27976"/>
              </a:xfrm>
              <a:custGeom>
                <a:avLst/>
                <a:gdLst/>
                <a:ahLst/>
                <a:cxnLst/>
                <a:rect l="l" t="t" r="r" b="b"/>
                <a:pathLst>
                  <a:path w="36" h="155" extrusionOk="0">
                    <a:moveTo>
                      <a:pt x="17" y="0"/>
                    </a:moveTo>
                    <a:cubicBezTo>
                      <a:pt x="11" y="0"/>
                      <a:pt x="0" y="6"/>
                      <a:pt x="0" y="18"/>
                    </a:cubicBezTo>
                    <a:lnTo>
                      <a:pt x="0" y="138"/>
                    </a:lnTo>
                    <a:cubicBezTo>
                      <a:pt x="0" y="143"/>
                      <a:pt x="11" y="155"/>
                      <a:pt x="17" y="155"/>
                    </a:cubicBezTo>
                    <a:cubicBezTo>
                      <a:pt x="30" y="155"/>
                      <a:pt x="36" y="143"/>
                      <a:pt x="36" y="138"/>
                    </a:cubicBezTo>
                    <a:lnTo>
                      <a:pt x="36" y="18"/>
                    </a:lnTo>
                    <a:cubicBezTo>
                      <a:pt x="36" y="6"/>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
              <p:cNvSpPr/>
              <p:nvPr/>
            </p:nvSpPr>
            <p:spPr>
              <a:xfrm>
                <a:off x="5606158" y="2245380"/>
                <a:ext cx="6498" cy="27976"/>
              </a:xfrm>
              <a:custGeom>
                <a:avLst/>
                <a:gdLst/>
                <a:ahLst/>
                <a:cxnLst/>
                <a:rect l="l" t="t" r="r" b="b"/>
                <a:pathLst>
                  <a:path w="36" h="155" extrusionOk="0">
                    <a:moveTo>
                      <a:pt x="17" y="0"/>
                    </a:moveTo>
                    <a:cubicBezTo>
                      <a:pt x="11" y="0"/>
                      <a:pt x="0" y="11"/>
                      <a:pt x="0" y="17"/>
                    </a:cubicBezTo>
                    <a:lnTo>
                      <a:pt x="0" y="136"/>
                    </a:lnTo>
                    <a:cubicBezTo>
                      <a:pt x="0" y="149"/>
                      <a:pt x="11" y="154"/>
                      <a:pt x="17" y="154"/>
                    </a:cubicBezTo>
                    <a:cubicBezTo>
                      <a:pt x="30" y="154"/>
                      <a:pt x="36" y="149"/>
                      <a:pt x="36" y="136"/>
                    </a:cubicBezTo>
                    <a:lnTo>
                      <a:pt x="36" y="17"/>
                    </a:lnTo>
                    <a:cubicBezTo>
                      <a:pt x="36" y="11"/>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5567353" y="2284546"/>
                <a:ext cx="15161" cy="27434"/>
              </a:xfrm>
              <a:custGeom>
                <a:avLst/>
                <a:gdLst/>
                <a:ahLst/>
                <a:cxnLst/>
                <a:rect l="l" t="t" r="r" b="b"/>
                <a:pathLst>
                  <a:path w="84" h="152" extrusionOk="0">
                    <a:moveTo>
                      <a:pt x="24" y="1"/>
                    </a:moveTo>
                    <a:cubicBezTo>
                      <a:pt x="21" y="1"/>
                      <a:pt x="19" y="2"/>
                      <a:pt x="18" y="3"/>
                    </a:cubicBezTo>
                    <a:cubicBezTo>
                      <a:pt x="6" y="9"/>
                      <a:pt x="1" y="15"/>
                      <a:pt x="6" y="26"/>
                    </a:cubicBezTo>
                    <a:lnTo>
                      <a:pt x="48" y="140"/>
                    </a:lnTo>
                    <a:cubicBezTo>
                      <a:pt x="48" y="146"/>
                      <a:pt x="54" y="152"/>
                      <a:pt x="66" y="152"/>
                    </a:cubicBezTo>
                    <a:lnTo>
                      <a:pt x="72" y="146"/>
                    </a:lnTo>
                    <a:cubicBezTo>
                      <a:pt x="78" y="146"/>
                      <a:pt x="84" y="133"/>
                      <a:pt x="84" y="128"/>
                    </a:cubicBezTo>
                    <a:lnTo>
                      <a:pt x="42" y="15"/>
                    </a:lnTo>
                    <a:cubicBezTo>
                      <a:pt x="38" y="6"/>
                      <a:pt x="30"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5556523" y="2254404"/>
                <a:ext cx="15161" cy="26352"/>
              </a:xfrm>
              <a:custGeom>
                <a:avLst/>
                <a:gdLst/>
                <a:ahLst/>
                <a:cxnLst/>
                <a:rect l="l" t="t" r="r" b="b"/>
                <a:pathLst>
                  <a:path w="84" h="146" extrusionOk="0">
                    <a:moveTo>
                      <a:pt x="25" y="1"/>
                    </a:moveTo>
                    <a:cubicBezTo>
                      <a:pt x="23" y="1"/>
                      <a:pt x="21" y="1"/>
                      <a:pt x="19" y="3"/>
                    </a:cubicBezTo>
                    <a:cubicBezTo>
                      <a:pt x="6" y="3"/>
                      <a:pt x="1" y="14"/>
                      <a:pt x="6" y="27"/>
                    </a:cubicBezTo>
                    <a:lnTo>
                      <a:pt x="48" y="134"/>
                    </a:lnTo>
                    <a:cubicBezTo>
                      <a:pt x="48" y="146"/>
                      <a:pt x="55" y="146"/>
                      <a:pt x="61" y="146"/>
                    </a:cubicBezTo>
                    <a:lnTo>
                      <a:pt x="66" y="146"/>
                    </a:lnTo>
                    <a:cubicBezTo>
                      <a:pt x="78" y="146"/>
                      <a:pt x="84" y="134"/>
                      <a:pt x="78" y="122"/>
                    </a:cubicBezTo>
                    <a:lnTo>
                      <a:pt x="36" y="14"/>
                    </a:lnTo>
                    <a:cubicBezTo>
                      <a:pt x="36" y="6"/>
                      <a:pt x="30"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5534143" y="2304220"/>
                <a:ext cx="21478" cy="22742"/>
              </a:xfrm>
              <a:custGeom>
                <a:avLst/>
                <a:gdLst/>
                <a:ahLst/>
                <a:cxnLst/>
                <a:rect l="l" t="t" r="r" b="b"/>
                <a:pathLst>
                  <a:path w="119" h="126" extrusionOk="0">
                    <a:moveTo>
                      <a:pt x="21" y="1"/>
                    </a:moveTo>
                    <a:cubicBezTo>
                      <a:pt x="18" y="1"/>
                      <a:pt x="14" y="2"/>
                      <a:pt x="12" y="7"/>
                    </a:cubicBezTo>
                    <a:cubicBezTo>
                      <a:pt x="0" y="13"/>
                      <a:pt x="0" y="19"/>
                      <a:pt x="6" y="31"/>
                    </a:cubicBezTo>
                    <a:lnTo>
                      <a:pt x="83" y="120"/>
                    </a:lnTo>
                    <a:cubicBezTo>
                      <a:pt x="89" y="126"/>
                      <a:pt x="95" y="126"/>
                      <a:pt x="95" y="126"/>
                    </a:cubicBezTo>
                    <a:cubicBezTo>
                      <a:pt x="100" y="126"/>
                      <a:pt x="107" y="126"/>
                      <a:pt x="107" y="120"/>
                    </a:cubicBezTo>
                    <a:cubicBezTo>
                      <a:pt x="119" y="114"/>
                      <a:pt x="119" y="103"/>
                      <a:pt x="113" y="96"/>
                    </a:cubicBezTo>
                    <a:lnTo>
                      <a:pt x="36" y="7"/>
                    </a:lnTo>
                    <a:cubicBezTo>
                      <a:pt x="32" y="4"/>
                      <a:pt x="26"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5513386" y="2279131"/>
                <a:ext cx="21839" cy="23103"/>
              </a:xfrm>
              <a:custGeom>
                <a:avLst/>
                <a:gdLst/>
                <a:ahLst/>
                <a:cxnLst/>
                <a:rect l="l" t="t" r="r" b="b"/>
                <a:pathLst>
                  <a:path w="121" h="128" extrusionOk="0">
                    <a:moveTo>
                      <a:pt x="18" y="1"/>
                    </a:moveTo>
                    <a:cubicBezTo>
                      <a:pt x="15" y="1"/>
                      <a:pt x="11" y="1"/>
                      <a:pt x="8" y="3"/>
                    </a:cubicBezTo>
                    <a:cubicBezTo>
                      <a:pt x="1" y="15"/>
                      <a:pt x="1" y="20"/>
                      <a:pt x="8" y="33"/>
                    </a:cubicBezTo>
                    <a:lnTo>
                      <a:pt x="85" y="122"/>
                    </a:lnTo>
                    <a:cubicBezTo>
                      <a:pt x="85" y="128"/>
                      <a:pt x="91" y="128"/>
                      <a:pt x="97" y="128"/>
                    </a:cubicBezTo>
                    <a:cubicBezTo>
                      <a:pt x="102" y="128"/>
                      <a:pt x="108" y="128"/>
                      <a:pt x="108" y="122"/>
                    </a:cubicBezTo>
                    <a:cubicBezTo>
                      <a:pt x="115" y="116"/>
                      <a:pt x="121" y="105"/>
                      <a:pt x="108" y="99"/>
                    </a:cubicBezTo>
                    <a:lnTo>
                      <a:pt x="37" y="9"/>
                    </a:lnTo>
                    <a:cubicBezTo>
                      <a:pt x="33" y="5"/>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5509416" y="2333820"/>
                <a:ext cx="25810" cy="16966"/>
              </a:xfrm>
              <a:custGeom>
                <a:avLst/>
                <a:gdLst/>
                <a:ahLst/>
                <a:cxnLst/>
                <a:rect l="l" t="t" r="r" b="b"/>
                <a:pathLst>
                  <a:path w="143" h="94" extrusionOk="0">
                    <a:moveTo>
                      <a:pt x="23" y="1"/>
                    </a:moveTo>
                    <a:cubicBezTo>
                      <a:pt x="17" y="1"/>
                      <a:pt x="10" y="5"/>
                      <a:pt x="6" y="10"/>
                    </a:cubicBezTo>
                    <a:cubicBezTo>
                      <a:pt x="0" y="16"/>
                      <a:pt x="6" y="28"/>
                      <a:pt x="11" y="33"/>
                    </a:cubicBezTo>
                    <a:lnTo>
                      <a:pt x="113" y="93"/>
                    </a:lnTo>
                    <a:lnTo>
                      <a:pt x="124" y="93"/>
                    </a:lnTo>
                    <a:cubicBezTo>
                      <a:pt x="130" y="93"/>
                      <a:pt x="137" y="93"/>
                      <a:pt x="137" y="88"/>
                    </a:cubicBezTo>
                    <a:cubicBezTo>
                      <a:pt x="143" y="75"/>
                      <a:pt x="143" y="69"/>
                      <a:pt x="130" y="63"/>
                    </a:cubicBezTo>
                    <a:lnTo>
                      <a:pt x="30" y="3"/>
                    </a:lnTo>
                    <a:cubicBezTo>
                      <a:pt x="28" y="2"/>
                      <a:pt x="26"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5481259" y="2317576"/>
                <a:ext cx="25991" cy="16966"/>
              </a:xfrm>
              <a:custGeom>
                <a:avLst/>
                <a:gdLst/>
                <a:ahLst/>
                <a:cxnLst/>
                <a:rect l="l" t="t" r="r" b="b"/>
                <a:pathLst>
                  <a:path w="144" h="94" extrusionOk="0">
                    <a:moveTo>
                      <a:pt x="19" y="1"/>
                    </a:moveTo>
                    <a:cubicBezTo>
                      <a:pt x="14" y="1"/>
                      <a:pt x="11" y="4"/>
                      <a:pt x="7" y="10"/>
                    </a:cubicBezTo>
                    <a:cubicBezTo>
                      <a:pt x="0" y="16"/>
                      <a:pt x="0" y="29"/>
                      <a:pt x="13" y="35"/>
                    </a:cubicBezTo>
                    <a:lnTo>
                      <a:pt x="115" y="93"/>
                    </a:lnTo>
                    <a:lnTo>
                      <a:pt x="126" y="93"/>
                    </a:lnTo>
                    <a:cubicBezTo>
                      <a:pt x="132" y="93"/>
                      <a:pt x="137" y="93"/>
                      <a:pt x="137" y="87"/>
                    </a:cubicBezTo>
                    <a:cubicBezTo>
                      <a:pt x="143" y="76"/>
                      <a:pt x="143" y="70"/>
                      <a:pt x="132" y="65"/>
                    </a:cubicBezTo>
                    <a:lnTo>
                      <a:pt x="30" y="5"/>
                    </a:lnTo>
                    <a:cubicBezTo>
                      <a:pt x="25" y="2"/>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5684491" y="2333820"/>
                <a:ext cx="25991" cy="16966"/>
              </a:xfrm>
              <a:custGeom>
                <a:avLst/>
                <a:gdLst/>
                <a:ahLst/>
                <a:cxnLst/>
                <a:rect l="l" t="t" r="r" b="b"/>
                <a:pathLst>
                  <a:path w="144" h="94" extrusionOk="0">
                    <a:moveTo>
                      <a:pt x="120" y="1"/>
                    </a:moveTo>
                    <a:cubicBezTo>
                      <a:pt x="117" y="1"/>
                      <a:pt x="115" y="2"/>
                      <a:pt x="114" y="3"/>
                    </a:cubicBezTo>
                    <a:lnTo>
                      <a:pt x="6" y="63"/>
                    </a:lnTo>
                    <a:cubicBezTo>
                      <a:pt x="1" y="69"/>
                      <a:pt x="1" y="75"/>
                      <a:pt x="1" y="88"/>
                    </a:cubicBezTo>
                    <a:cubicBezTo>
                      <a:pt x="6" y="93"/>
                      <a:pt x="12" y="93"/>
                      <a:pt x="18" y="93"/>
                    </a:cubicBezTo>
                    <a:lnTo>
                      <a:pt x="25" y="93"/>
                    </a:lnTo>
                    <a:lnTo>
                      <a:pt x="132" y="33"/>
                    </a:lnTo>
                    <a:cubicBezTo>
                      <a:pt x="138" y="28"/>
                      <a:pt x="144" y="16"/>
                      <a:pt x="138" y="10"/>
                    </a:cubicBezTo>
                    <a:cubicBezTo>
                      <a:pt x="134" y="5"/>
                      <a:pt x="126"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5712286" y="2317576"/>
                <a:ext cx="25991" cy="16966"/>
              </a:xfrm>
              <a:custGeom>
                <a:avLst/>
                <a:gdLst/>
                <a:ahLst/>
                <a:cxnLst/>
                <a:rect l="l" t="t" r="r" b="b"/>
                <a:pathLst>
                  <a:path w="144" h="94" extrusionOk="0">
                    <a:moveTo>
                      <a:pt x="124" y="1"/>
                    </a:moveTo>
                    <a:cubicBezTo>
                      <a:pt x="121" y="1"/>
                      <a:pt x="117" y="2"/>
                      <a:pt x="114" y="5"/>
                    </a:cubicBezTo>
                    <a:lnTo>
                      <a:pt x="7" y="65"/>
                    </a:lnTo>
                    <a:cubicBezTo>
                      <a:pt x="1" y="70"/>
                      <a:pt x="1" y="76"/>
                      <a:pt x="1" y="87"/>
                    </a:cubicBezTo>
                    <a:cubicBezTo>
                      <a:pt x="7" y="93"/>
                      <a:pt x="14" y="93"/>
                      <a:pt x="20" y="93"/>
                    </a:cubicBezTo>
                    <a:lnTo>
                      <a:pt x="25" y="93"/>
                    </a:lnTo>
                    <a:lnTo>
                      <a:pt x="132" y="35"/>
                    </a:lnTo>
                    <a:cubicBezTo>
                      <a:pt x="138" y="29"/>
                      <a:pt x="144" y="16"/>
                      <a:pt x="138" y="10"/>
                    </a:cubicBezTo>
                    <a:cubicBezTo>
                      <a:pt x="135" y="4"/>
                      <a:pt x="130"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664096" y="2304220"/>
                <a:ext cx="20576" cy="22742"/>
              </a:xfrm>
              <a:custGeom>
                <a:avLst/>
                <a:gdLst/>
                <a:ahLst/>
                <a:cxnLst/>
                <a:rect l="l" t="t" r="r" b="b"/>
                <a:pathLst>
                  <a:path w="114" h="126" extrusionOk="0">
                    <a:moveTo>
                      <a:pt x="98" y="1"/>
                    </a:moveTo>
                    <a:cubicBezTo>
                      <a:pt x="93" y="1"/>
                      <a:pt x="87" y="4"/>
                      <a:pt x="84" y="7"/>
                    </a:cubicBezTo>
                    <a:lnTo>
                      <a:pt x="6" y="96"/>
                    </a:lnTo>
                    <a:cubicBezTo>
                      <a:pt x="1" y="103"/>
                      <a:pt x="1" y="114"/>
                      <a:pt x="6" y="120"/>
                    </a:cubicBezTo>
                    <a:cubicBezTo>
                      <a:pt x="12" y="126"/>
                      <a:pt x="18" y="126"/>
                      <a:pt x="18" y="126"/>
                    </a:cubicBezTo>
                    <a:cubicBezTo>
                      <a:pt x="24" y="126"/>
                      <a:pt x="31" y="126"/>
                      <a:pt x="36" y="120"/>
                    </a:cubicBezTo>
                    <a:lnTo>
                      <a:pt x="108" y="31"/>
                    </a:lnTo>
                    <a:cubicBezTo>
                      <a:pt x="114" y="19"/>
                      <a:pt x="114" y="13"/>
                      <a:pt x="108" y="7"/>
                    </a:cubicBezTo>
                    <a:cubicBezTo>
                      <a:pt x="105" y="2"/>
                      <a:pt x="10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5684491" y="2279131"/>
                <a:ext cx="21659" cy="23103"/>
              </a:xfrm>
              <a:custGeom>
                <a:avLst/>
                <a:gdLst/>
                <a:ahLst/>
                <a:cxnLst/>
                <a:rect l="l" t="t" r="r" b="b"/>
                <a:pathLst>
                  <a:path w="120" h="128" extrusionOk="0">
                    <a:moveTo>
                      <a:pt x="101" y="1"/>
                    </a:moveTo>
                    <a:cubicBezTo>
                      <a:pt x="95" y="1"/>
                      <a:pt x="88" y="5"/>
                      <a:pt x="84" y="9"/>
                    </a:cubicBezTo>
                    <a:lnTo>
                      <a:pt x="6" y="99"/>
                    </a:lnTo>
                    <a:cubicBezTo>
                      <a:pt x="1" y="105"/>
                      <a:pt x="1" y="116"/>
                      <a:pt x="12" y="122"/>
                    </a:cubicBezTo>
                    <a:cubicBezTo>
                      <a:pt x="12" y="128"/>
                      <a:pt x="18" y="128"/>
                      <a:pt x="25" y="128"/>
                    </a:cubicBezTo>
                    <a:cubicBezTo>
                      <a:pt x="25" y="128"/>
                      <a:pt x="31" y="128"/>
                      <a:pt x="36" y="122"/>
                    </a:cubicBezTo>
                    <a:lnTo>
                      <a:pt x="114" y="33"/>
                    </a:lnTo>
                    <a:cubicBezTo>
                      <a:pt x="119" y="20"/>
                      <a:pt x="119" y="15"/>
                      <a:pt x="108" y="3"/>
                    </a:cubicBezTo>
                    <a:cubicBezTo>
                      <a:pt x="106" y="1"/>
                      <a:pt x="10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5637383" y="2284546"/>
                <a:ext cx="14078" cy="27434"/>
              </a:xfrm>
              <a:custGeom>
                <a:avLst/>
                <a:gdLst/>
                <a:ahLst/>
                <a:cxnLst/>
                <a:rect l="l" t="t" r="r" b="b"/>
                <a:pathLst>
                  <a:path w="78" h="152" extrusionOk="0">
                    <a:moveTo>
                      <a:pt x="56" y="1"/>
                    </a:moveTo>
                    <a:cubicBezTo>
                      <a:pt x="50" y="1"/>
                      <a:pt x="46" y="6"/>
                      <a:pt x="41" y="15"/>
                    </a:cubicBezTo>
                    <a:lnTo>
                      <a:pt x="0" y="128"/>
                    </a:lnTo>
                    <a:cubicBezTo>
                      <a:pt x="0" y="133"/>
                      <a:pt x="0" y="146"/>
                      <a:pt x="11" y="146"/>
                    </a:cubicBezTo>
                    <a:cubicBezTo>
                      <a:pt x="11" y="152"/>
                      <a:pt x="17" y="152"/>
                      <a:pt x="17" y="152"/>
                    </a:cubicBezTo>
                    <a:cubicBezTo>
                      <a:pt x="23" y="152"/>
                      <a:pt x="29" y="146"/>
                      <a:pt x="36" y="140"/>
                    </a:cubicBezTo>
                    <a:lnTo>
                      <a:pt x="77" y="26"/>
                    </a:lnTo>
                    <a:cubicBezTo>
                      <a:pt x="77" y="15"/>
                      <a:pt x="71" y="9"/>
                      <a:pt x="64" y="3"/>
                    </a:cubicBezTo>
                    <a:cubicBezTo>
                      <a:pt x="61" y="2"/>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5647851" y="2254404"/>
                <a:ext cx="15342" cy="26352"/>
              </a:xfrm>
              <a:custGeom>
                <a:avLst/>
                <a:gdLst/>
                <a:ahLst/>
                <a:cxnLst/>
                <a:rect l="l" t="t" r="r" b="b"/>
                <a:pathLst>
                  <a:path w="85" h="146" extrusionOk="0">
                    <a:moveTo>
                      <a:pt x="61" y="1"/>
                    </a:moveTo>
                    <a:cubicBezTo>
                      <a:pt x="55" y="1"/>
                      <a:pt x="47" y="6"/>
                      <a:pt x="42" y="14"/>
                    </a:cubicBezTo>
                    <a:lnTo>
                      <a:pt x="6" y="122"/>
                    </a:lnTo>
                    <a:cubicBezTo>
                      <a:pt x="1" y="134"/>
                      <a:pt x="6" y="146"/>
                      <a:pt x="13" y="146"/>
                    </a:cubicBezTo>
                    <a:lnTo>
                      <a:pt x="19" y="146"/>
                    </a:lnTo>
                    <a:cubicBezTo>
                      <a:pt x="31" y="146"/>
                      <a:pt x="36" y="146"/>
                      <a:pt x="36" y="134"/>
                    </a:cubicBezTo>
                    <a:lnTo>
                      <a:pt x="78" y="27"/>
                    </a:lnTo>
                    <a:cubicBezTo>
                      <a:pt x="85" y="14"/>
                      <a:pt x="78" y="3"/>
                      <a:pt x="66" y="3"/>
                    </a:cubicBezTo>
                    <a:cubicBezTo>
                      <a:pt x="65" y="1"/>
                      <a:pt x="63"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5590817" y="2511783"/>
                <a:ext cx="40249" cy="6678"/>
              </a:xfrm>
              <a:custGeom>
                <a:avLst/>
                <a:gdLst/>
                <a:ahLst/>
                <a:cxnLst/>
                <a:rect l="l" t="t" r="r" b="b"/>
                <a:pathLst>
                  <a:path w="223" h="37" extrusionOk="0">
                    <a:moveTo>
                      <a:pt x="19" y="1"/>
                    </a:moveTo>
                    <a:cubicBezTo>
                      <a:pt x="8" y="1"/>
                      <a:pt x="1" y="6"/>
                      <a:pt x="1" y="18"/>
                    </a:cubicBezTo>
                    <a:cubicBezTo>
                      <a:pt x="1" y="25"/>
                      <a:pt x="8" y="36"/>
                      <a:pt x="19" y="36"/>
                    </a:cubicBezTo>
                    <a:lnTo>
                      <a:pt x="204" y="36"/>
                    </a:lnTo>
                    <a:cubicBezTo>
                      <a:pt x="215" y="36"/>
                      <a:pt x="222" y="25"/>
                      <a:pt x="222" y="18"/>
                    </a:cubicBezTo>
                    <a:cubicBezTo>
                      <a:pt x="222" y="6"/>
                      <a:pt x="215"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590817" y="2523695"/>
                <a:ext cx="40249" cy="6678"/>
              </a:xfrm>
              <a:custGeom>
                <a:avLst/>
                <a:gdLst/>
                <a:ahLst/>
                <a:cxnLst/>
                <a:rect l="l" t="t" r="r" b="b"/>
                <a:pathLst>
                  <a:path w="223" h="37" extrusionOk="0">
                    <a:moveTo>
                      <a:pt x="19" y="0"/>
                    </a:moveTo>
                    <a:cubicBezTo>
                      <a:pt x="8" y="0"/>
                      <a:pt x="1" y="6"/>
                      <a:pt x="1" y="18"/>
                    </a:cubicBezTo>
                    <a:cubicBezTo>
                      <a:pt x="1" y="30"/>
                      <a:pt x="8" y="36"/>
                      <a:pt x="19" y="36"/>
                    </a:cubicBezTo>
                    <a:lnTo>
                      <a:pt x="204" y="36"/>
                    </a:lnTo>
                    <a:cubicBezTo>
                      <a:pt x="215" y="36"/>
                      <a:pt x="222" y="30"/>
                      <a:pt x="222" y="18"/>
                    </a:cubicBezTo>
                    <a:cubicBezTo>
                      <a:pt x="222" y="6"/>
                      <a:pt x="215"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13"/>
            <p:cNvGrpSpPr/>
            <p:nvPr/>
          </p:nvGrpSpPr>
          <p:grpSpPr>
            <a:xfrm>
              <a:off x="8014038" y="4493013"/>
              <a:ext cx="369169" cy="369178"/>
              <a:chOff x="9824300" y="3830138"/>
              <a:chExt cx="369169" cy="369178"/>
            </a:xfrm>
          </p:grpSpPr>
          <p:sp>
            <p:nvSpPr>
              <p:cNvPr id="943" name="Google Shape;943;p13"/>
              <p:cNvSpPr/>
              <p:nvPr/>
            </p:nvSpPr>
            <p:spPr>
              <a:xfrm>
                <a:off x="9824300" y="3830138"/>
                <a:ext cx="369169" cy="369178"/>
              </a:xfrm>
              <a:custGeom>
                <a:avLst/>
                <a:gdLst/>
                <a:ahLst/>
                <a:cxnLst/>
                <a:rect l="l" t="t" r="r" b="b"/>
                <a:pathLst>
                  <a:path w="1199" h="1199" extrusionOk="0">
                    <a:moveTo>
                      <a:pt x="597" y="37"/>
                    </a:moveTo>
                    <a:cubicBezTo>
                      <a:pt x="602" y="48"/>
                      <a:pt x="608" y="55"/>
                      <a:pt x="614" y="67"/>
                    </a:cubicBezTo>
                    <a:cubicBezTo>
                      <a:pt x="620" y="78"/>
                      <a:pt x="620" y="91"/>
                      <a:pt x="627" y="97"/>
                    </a:cubicBezTo>
                    <a:cubicBezTo>
                      <a:pt x="627" y="102"/>
                      <a:pt x="632" y="108"/>
                      <a:pt x="632" y="108"/>
                    </a:cubicBezTo>
                    <a:cubicBezTo>
                      <a:pt x="632" y="114"/>
                      <a:pt x="638" y="120"/>
                      <a:pt x="644" y="120"/>
                    </a:cubicBezTo>
                    <a:lnTo>
                      <a:pt x="662" y="127"/>
                    </a:lnTo>
                    <a:lnTo>
                      <a:pt x="685" y="127"/>
                    </a:lnTo>
                    <a:cubicBezTo>
                      <a:pt x="685" y="127"/>
                      <a:pt x="691" y="127"/>
                      <a:pt x="691" y="132"/>
                    </a:cubicBezTo>
                    <a:lnTo>
                      <a:pt x="698" y="132"/>
                    </a:lnTo>
                    <a:cubicBezTo>
                      <a:pt x="704" y="132"/>
                      <a:pt x="710" y="132"/>
                      <a:pt x="715" y="127"/>
                    </a:cubicBezTo>
                    <a:lnTo>
                      <a:pt x="727" y="114"/>
                    </a:lnTo>
                    <a:cubicBezTo>
                      <a:pt x="734" y="108"/>
                      <a:pt x="740" y="97"/>
                      <a:pt x="745" y="91"/>
                    </a:cubicBezTo>
                    <a:cubicBezTo>
                      <a:pt x="751" y="78"/>
                      <a:pt x="762" y="72"/>
                      <a:pt x="770" y="67"/>
                    </a:cubicBezTo>
                    <a:lnTo>
                      <a:pt x="770" y="61"/>
                    </a:lnTo>
                    <a:lnTo>
                      <a:pt x="775" y="61"/>
                    </a:lnTo>
                    <a:cubicBezTo>
                      <a:pt x="781" y="67"/>
                      <a:pt x="781" y="67"/>
                      <a:pt x="787" y="67"/>
                    </a:cubicBezTo>
                    <a:lnTo>
                      <a:pt x="798" y="72"/>
                    </a:lnTo>
                    <a:cubicBezTo>
                      <a:pt x="805" y="72"/>
                      <a:pt x="817" y="78"/>
                      <a:pt x="823" y="78"/>
                    </a:cubicBezTo>
                    <a:lnTo>
                      <a:pt x="828" y="84"/>
                    </a:lnTo>
                    <a:lnTo>
                      <a:pt x="828" y="120"/>
                    </a:lnTo>
                    <a:lnTo>
                      <a:pt x="828" y="150"/>
                    </a:lnTo>
                    <a:lnTo>
                      <a:pt x="823" y="168"/>
                    </a:lnTo>
                    <a:cubicBezTo>
                      <a:pt x="823" y="174"/>
                      <a:pt x="828" y="180"/>
                      <a:pt x="834" y="185"/>
                    </a:cubicBezTo>
                    <a:cubicBezTo>
                      <a:pt x="834" y="185"/>
                      <a:pt x="841" y="185"/>
                      <a:pt x="847" y="191"/>
                    </a:cubicBezTo>
                    <a:lnTo>
                      <a:pt x="858" y="198"/>
                    </a:lnTo>
                    <a:lnTo>
                      <a:pt x="883" y="210"/>
                    </a:lnTo>
                    <a:cubicBezTo>
                      <a:pt x="888" y="215"/>
                      <a:pt x="894" y="215"/>
                      <a:pt x="900" y="215"/>
                    </a:cubicBezTo>
                    <a:cubicBezTo>
                      <a:pt x="900" y="215"/>
                      <a:pt x="918" y="204"/>
                      <a:pt x="941" y="191"/>
                    </a:cubicBezTo>
                    <a:cubicBezTo>
                      <a:pt x="954" y="185"/>
                      <a:pt x="960" y="185"/>
                      <a:pt x="971" y="180"/>
                    </a:cubicBezTo>
                    <a:lnTo>
                      <a:pt x="977" y="180"/>
                    </a:lnTo>
                    <a:lnTo>
                      <a:pt x="1013" y="221"/>
                    </a:lnTo>
                    <a:lnTo>
                      <a:pt x="1013" y="227"/>
                    </a:lnTo>
                    <a:cubicBezTo>
                      <a:pt x="1013" y="234"/>
                      <a:pt x="1007" y="245"/>
                      <a:pt x="1001" y="257"/>
                    </a:cubicBezTo>
                    <a:cubicBezTo>
                      <a:pt x="995" y="275"/>
                      <a:pt x="984" y="298"/>
                      <a:pt x="984" y="298"/>
                    </a:cubicBezTo>
                    <a:cubicBezTo>
                      <a:pt x="977" y="305"/>
                      <a:pt x="977" y="311"/>
                      <a:pt x="984" y="317"/>
                    </a:cubicBezTo>
                    <a:lnTo>
                      <a:pt x="995" y="334"/>
                    </a:lnTo>
                    <a:lnTo>
                      <a:pt x="1007" y="347"/>
                    </a:lnTo>
                    <a:cubicBezTo>
                      <a:pt x="1007" y="353"/>
                      <a:pt x="1013" y="358"/>
                      <a:pt x="1013" y="358"/>
                    </a:cubicBezTo>
                    <a:cubicBezTo>
                      <a:pt x="1013" y="364"/>
                      <a:pt x="1020" y="370"/>
                      <a:pt x="1031" y="370"/>
                    </a:cubicBezTo>
                    <a:lnTo>
                      <a:pt x="1114" y="370"/>
                    </a:lnTo>
                    <a:lnTo>
                      <a:pt x="1114" y="377"/>
                    </a:lnTo>
                    <a:cubicBezTo>
                      <a:pt x="1114" y="383"/>
                      <a:pt x="1120" y="388"/>
                      <a:pt x="1127" y="394"/>
                    </a:cubicBezTo>
                    <a:lnTo>
                      <a:pt x="1127" y="413"/>
                    </a:lnTo>
                    <a:cubicBezTo>
                      <a:pt x="1133" y="413"/>
                      <a:pt x="1133" y="413"/>
                      <a:pt x="1133" y="418"/>
                    </a:cubicBezTo>
                    <a:lnTo>
                      <a:pt x="1133" y="424"/>
                    </a:lnTo>
                    <a:lnTo>
                      <a:pt x="1108" y="448"/>
                    </a:lnTo>
                    <a:lnTo>
                      <a:pt x="1084" y="471"/>
                    </a:lnTo>
                    <a:lnTo>
                      <a:pt x="1073" y="477"/>
                    </a:lnTo>
                    <a:cubicBezTo>
                      <a:pt x="1067" y="484"/>
                      <a:pt x="1061" y="490"/>
                      <a:pt x="1067" y="495"/>
                    </a:cubicBezTo>
                    <a:lnTo>
                      <a:pt x="1067" y="501"/>
                    </a:lnTo>
                    <a:lnTo>
                      <a:pt x="1067" y="507"/>
                    </a:lnTo>
                    <a:lnTo>
                      <a:pt x="1067" y="526"/>
                    </a:lnTo>
                    <a:cubicBezTo>
                      <a:pt x="1067" y="526"/>
                      <a:pt x="1073" y="531"/>
                      <a:pt x="1073" y="537"/>
                    </a:cubicBezTo>
                    <a:lnTo>
                      <a:pt x="1073" y="548"/>
                    </a:lnTo>
                    <a:cubicBezTo>
                      <a:pt x="1073" y="556"/>
                      <a:pt x="1078" y="561"/>
                      <a:pt x="1084" y="567"/>
                    </a:cubicBezTo>
                    <a:lnTo>
                      <a:pt x="1097" y="567"/>
                    </a:lnTo>
                    <a:cubicBezTo>
                      <a:pt x="1108" y="573"/>
                      <a:pt x="1114" y="578"/>
                      <a:pt x="1127" y="584"/>
                    </a:cubicBezTo>
                    <a:cubicBezTo>
                      <a:pt x="1138" y="584"/>
                      <a:pt x="1150" y="591"/>
                      <a:pt x="1156" y="597"/>
                    </a:cubicBezTo>
                    <a:lnTo>
                      <a:pt x="1163" y="597"/>
                    </a:lnTo>
                    <a:lnTo>
                      <a:pt x="1163" y="608"/>
                    </a:lnTo>
                    <a:lnTo>
                      <a:pt x="1163" y="627"/>
                    </a:lnTo>
                    <a:lnTo>
                      <a:pt x="1163" y="638"/>
                    </a:lnTo>
                    <a:cubicBezTo>
                      <a:pt x="1156" y="644"/>
                      <a:pt x="1156" y="650"/>
                      <a:pt x="1156" y="656"/>
                    </a:cubicBezTo>
                    <a:cubicBezTo>
                      <a:pt x="1150" y="663"/>
                      <a:pt x="1138" y="663"/>
                      <a:pt x="1120" y="668"/>
                    </a:cubicBezTo>
                    <a:cubicBezTo>
                      <a:pt x="1114" y="674"/>
                      <a:pt x="1103" y="674"/>
                      <a:pt x="1091" y="680"/>
                    </a:cubicBezTo>
                    <a:lnTo>
                      <a:pt x="1078" y="680"/>
                    </a:lnTo>
                    <a:cubicBezTo>
                      <a:pt x="1073" y="686"/>
                      <a:pt x="1067" y="686"/>
                      <a:pt x="1067" y="698"/>
                    </a:cubicBezTo>
                    <a:lnTo>
                      <a:pt x="1061" y="710"/>
                    </a:lnTo>
                    <a:lnTo>
                      <a:pt x="1061" y="716"/>
                    </a:lnTo>
                    <a:lnTo>
                      <a:pt x="1061" y="721"/>
                    </a:lnTo>
                    <a:lnTo>
                      <a:pt x="1048" y="746"/>
                    </a:lnTo>
                    <a:cubicBezTo>
                      <a:pt x="1048" y="751"/>
                      <a:pt x="1048" y="763"/>
                      <a:pt x="1056" y="763"/>
                    </a:cubicBezTo>
                    <a:lnTo>
                      <a:pt x="1091" y="799"/>
                    </a:lnTo>
                    <a:cubicBezTo>
                      <a:pt x="1097" y="806"/>
                      <a:pt x="1103" y="817"/>
                      <a:pt x="1108" y="823"/>
                    </a:cubicBezTo>
                    <a:lnTo>
                      <a:pt x="1114" y="829"/>
                    </a:lnTo>
                    <a:lnTo>
                      <a:pt x="1108" y="829"/>
                    </a:lnTo>
                    <a:cubicBezTo>
                      <a:pt x="1108" y="834"/>
                      <a:pt x="1108" y="841"/>
                      <a:pt x="1103" y="847"/>
                    </a:cubicBezTo>
                    <a:lnTo>
                      <a:pt x="1097" y="853"/>
                    </a:lnTo>
                    <a:cubicBezTo>
                      <a:pt x="1097" y="859"/>
                      <a:pt x="1091" y="864"/>
                      <a:pt x="1091" y="870"/>
                    </a:cubicBezTo>
                    <a:lnTo>
                      <a:pt x="1084" y="877"/>
                    </a:lnTo>
                    <a:lnTo>
                      <a:pt x="1084" y="883"/>
                    </a:lnTo>
                    <a:cubicBezTo>
                      <a:pt x="1078" y="877"/>
                      <a:pt x="1061" y="877"/>
                      <a:pt x="1048" y="877"/>
                    </a:cubicBezTo>
                    <a:cubicBezTo>
                      <a:pt x="1025" y="877"/>
                      <a:pt x="1001" y="870"/>
                      <a:pt x="1001" y="870"/>
                    </a:cubicBezTo>
                    <a:cubicBezTo>
                      <a:pt x="995" y="870"/>
                      <a:pt x="990" y="870"/>
                      <a:pt x="984" y="877"/>
                    </a:cubicBezTo>
                    <a:lnTo>
                      <a:pt x="965" y="900"/>
                    </a:lnTo>
                    <a:lnTo>
                      <a:pt x="954" y="919"/>
                    </a:lnTo>
                    <a:cubicBezTo>
                      <a:pt x="948" y="924"/>
                      <a:pt x="948" y="930"/>
                      <a:pt x="948" y="936"/>
                    </a:cubicBezTo>
                    <a:cubicBezTo>
                      <a:pt x="948" y="936"/>
                      <a:pt x="954" y="960"/>
                      <a:pt x="965" y="984"/>
                    </a:cubicBezTo>
                    <a:cubicBezTo>
                      <a:pt x="965" y="996"/>
                      <a:pt x="971" y="1002"/>
                      <a:pt x="971" y="1013"/>
                    </a:cubicBezTo>
                    <a:lnTo>
                      <a:pt x="971" y="1020"/>
                    </a:lnTo>
                    <a:lnTo>
                      <a:pt x="965" y="1026"/>
                    </a:lnTo>
                    <a:cubicBezTo>
                      <a:pt x="960" y="1026"/>
                      <a:pt x="960" y="1032"/>
                      <a:pt x="954" y="1037"/>
                    </a:cubicBezTo>
                    <a:lnTo>
                      <a:pt x="930" y="1056"/>
                    </a:lnTo>
                    <a:lnTo>
                      <a:pt x="924" y="1049"/>
                    </a:lnTo>
                    <a:cubicBezTo>
                      <a:pt x="918" y="1049"/>
                      <a:pt x="905" y="1043"/>
                      <a:pt x="894" y="1037"/>
                    </a:cubicBezTo>
                    <a:cubicBezTo>
                      <a:pt x="888" y="1032"/>
                      <a:pt x="877" y="1026"/>
                      <a:pt x="870" y="1020"/>
                    </a:cubicBezTo>
                    <a:cubicBezTo>
                      <a:pt x="864" y="1013"/>
                      <a:pt x="858" y="1013"/>
                      <a:pt x="858" y="1013"/>
                    </a:cubicBezTo>
                    <a:cubicBezTo>
                      <a:pt x="855" y="1010"/>
                      <a:pt x="853" y="1009"/>
                      <a:pt x="850" y="1009"/>
                    </a:cubicBezTo>
                    <a:cubicBezTo>
                      <a:pt x="847" y="1009"/>
                      <a:pt x="844" y="1010"/>
                      <a:pt x="841" y="1013"/>
                    </a:cubicBezTo>
                    <a:lnTo>
                      <a:pt x="823" y="1020"/>
                    </a:lnTo>
                    <a:lnTo>
                      <a:pt x="817" y="1026"/>
                    </a:lnTo>
                    <a:lnTo>
                      <a:pt x="798" y="1032"/>
                    </a:lnTo>
                    <a:lnTo>
                      <a:pt x="792" y="1032"/>
                    </a:lnTo>
                    <a:lnTo>
                      <a:pt x="792" y="1037"/>
                    </a:lnTo>
                    <a:cubicBezTo>
                      <a:pt x="781" y="1037"/>
                      <a:pt x="781" y="1043"/>
                      <a:pt x="781" y="1049"/>
                    </a:cubicBezTo>
                    <a:lnTo>
                      <a:pt x="781" y="1067"/>
                    </a:lnTo>
                    <a:cubicBezTo>
                      <a:pt x="781" y="1073"/>
                      <a:pt x="775" y="1084"/>
                      <a:pt x="775" y="1097"/>
                    </a:cubicBezTo>
                    <a:cubicBezTo>
                      <a:pt x="775" y="1109"/>
                      <a:pt x="775" y="1120"/>
                      <a:pt x="770" y="1133"/>
                    </a:cubicBezTo>
                    <a:lnTo>
                      <a:pt x="745" y="1144"/>
                    </a:lnTo>
                    <a:cubicBezTo>
                      <a:pt x="734" y="1144"/>
                      <a:pt x="721" y="1144"/>
                      <a:pt x="715" y="1150"/>
                    </a:cubicBezTo>
                    <a:cubicBezTo>
                      <a:pt x="710" y="1144"/>
                      <a:pt x="698" y="1133"/>
                      <a:pt x="691" y="1120"/>
                    </a:cubicBezTo>
                    <a:cubicBezTo>
                      <a:pt x="685" y="1109"/>
                      <a:pt x="680" y="1103"/>
                      <a:pt x="674" y="1092"/>
                    </a:cubicBezTo>
                    <a:lnTo>
                      <a:pt x="668" y="1079"/>
                    </a:lnTo>
                    <a:cubicBezTo>
                      <a:pt x="662" y="1073"/>
                      <a:pt x="655" y="1073"/>
                      <a:pt x="650" y="1073"/>
                    </a:cubicBezTo>
                    <a:lnTo>
                      <a:pt x="597" y="1073"/>
                    </a:lnTo>
                    <a:cubicBezTo>
                      <a:pt x="591" y="1073"/>
                      <a:pt x="584" y="1079"/>
                      <a:pt x="578" y="1084"/>
                    </a:cubicBezTo>
                    <a:cubicBezTo>
                      <a:pt x="578" y="1084"/>
                      <a:pt x="567" y="1109"/>
                      <a:pt x="555" y="1127"/>
                    </a:cubicBezTo>
                    <a:cubicBezTo>
                      <a:pt x="548" y="1139"/>
                      <a:pt x="542" y="1150"/>
                      <a:pt x="537" y="1156"/>
                    </a:cubicBezTo>
                    <a:lnTo>
                      <a:pt x="507" y="1156"/>
                    </a:lnTo>
                    <a:lnTo>
                      <a:pt x="501" y="1150"/>
                    </a:lnTo>
                    <a:lnTo>
                      <a:pt x="477" y="1150"/>
                    </a:lnTo>
                    <a:lnTo>
                      <a:pt x="477" y="1144"/>
                    </a:lnTo>
                    <a:cubicBezTo>
                      <a:pt x="477" y="1139"/>
                      <a:pt x="471" y="1127"/>
                      <a:pt x="471" y="1114"/>
                    </a:cubicBezTo>
                    <a:cubicBezTo>
                      <a:pt x="471" y="1103"/>
                      <a:pt x="465" y="1092"/>
                      <a:pt x="465" y="1084"/>
                    </a:cubicBezTo>
                    <a:lnTo>
                      <a:pt x="465" y="1067"/>
                    </a:lnTo>
                    <a:cubicBezTo>
                      <a:pt x="459" y="1062"/>
                      <a:pt x="459" y="1056"/>
                      <a:pt x="454" y="1056"/>
                    </a:cubicBezTo>
                    <a:lnTo>
                      <a:pt x="424" y="1043"/>
                    </a:lnTo>
                    <a:cubicBezTo>
                      <a:pt x="418" y="1043"/>
                      <a:pt x="418" y="1043"/>
                      <a:pt x="412" y="1037"/>
                    </a:cubicBezTo>
                    <a:lnTo>
                      <a:pt x="399" y="1032"/>
                    </a:lnTo>
                    <a:cubicBezTo>
                      <a:pt x="394" y="1032"/>
                      <a:pt x="388" y="1032"/>
                      <a:pt x="382" y="1037"/>
                    </a:cubicBezTo>
                    <a:lnTo>
                      <a:pt x="369" y="1043"/>
                    </a:lnTo>
                    <a:lnTo>
                      <a:pt x="347" y="1067"/>
                    </a:lnTo>
                    <a:cubicBezTo>
                      <a:pt x="334" y="1073"/>
                      <a:pt x="328" y="1079"/>
                      <a:pt x="316" y="1084"/>
                    </a:cubicBezTo>
                    <a:lnTo>
                      <a:pt x="311" y="1084"/>
                    </a:lnTo>
                    <a:cubicBezTo>
                      <a:pt x="311" y="1084"/>
                      <a:pt x="305" y="1079"/>
                      <a:pt x="298" y="1073"/>
                    </a:cubicBezTo>
                    <a:lnTo>
                      <a:pt x="292" y="1073"/>
                    </a:lnTo>
                    <a:cubicBezTo>
                      <a:pt x="286" y="1067"/>
                      <a:pt x="281" y="1062"/>
                      <a:pt x="275" y="1062"/>
                    </a:cubicBezTo>
                    <a:lnTo>
                      <a:pt x="269" y="1056"/>
                    </a:lnTo>
                    <a:lnTo>
                      <a:pt x="269" y="1049"/>
                    </a:lnTo>
                    <a:cubicBezTo>
                      <a:pt x="269" y="1043"/>
                      <a:pt x="269" y="1032"/>
                      <a:pt x="275" y="1020"/>
                    </a:cubicBezTo>
                    <a:cubicBezTo>
                      <a:pt x="275" y="996"/>
                      <a:pt x="286" y="971"/>
                      <a:pt x="286" y="971"/>
                    </a:cubicBezTo>
                    <a:cubicBezTo>
                      <a:pt x="286" y="966"/>
                      <a:pt x="281" y="960"/>
                      <a:pt x="281" y="954"/>
                    </a:cubicBezTo>
                    <a:lnTo>
                      <a:pt x="256" y="936"/>
                    </a:lnTo>
                    <a:lnTo>
                      <a:pt x="245" y="919"/>
                    </a:lnTo>
                    <a:lnTo>
                      <a:pt x="239" y="919"/>
                    </a:lnTo>
                    <a:cubicBezTo>
                      <a:pt x="239" y="915"/>
                      <a:pt x="233" y="910"/>
                      <a:pt x="227" y="910"/>
                    </a:cubicBezTo>
                    <a:cubicBezTo>
                      <a:pt x="225" y="910"/>
                      <a:pt x="222" y="911"/>
                      <a:pt x="221" y="913"/>
                    </a:cubicBezTo>
                    <a:cubicBezTo>
                      <a:pt x="221" y="913"/>
                      <a:pt x="198" y="919"/>
                      <a:pt x="179" y="924"/>
                    </a:cubicBezTo>
                    <a:cubicBezTo>
                      <a:pt x="168" y="924"/>
                      <a:pt x="155" y="924"/>
                      <a:pt x="144" y="930"/>
                    </a:cubicBezTo>
                    <a:lnTo>
                      <a:pt x="138" y="930"/>
                    </a:lnTo>
                    <a:lnTo>
                      <a:pt x="138" y="919"/>
                    </a:lnTo>
                    <a:cubicBezTo>
                      <a:pt x="132" y="919"/>
                      <a:pt x="126" y="913"/>
                      <a:pt x="126" y="906"/>
                    </a:cubicBezTo>
                    <a:lnTo>
                      <a:pt x="119" y="894"/>
                    </a:lnTo>
                    <a:cubicBezTo>
                      <a:pt x="114" y="889"/>
                      <a:pt x="114" y="889"/>
                      <a:pt x="108" y="883"/>
                    </a:cubicBezTo>
                    <a:lnTo>
                      <a:pt x="114" y="877"/>
                    </a:lnTo>
                    <a:cubicBezTo>
                      <a:pt x="114" y="870"/>
                      <a:pt x="119" y="859"/>
                      <a:pt x="132" y="847"/>
                    </a:cubicBezTo>
                    <a:cubicBezTo>
                      <a:pt x="138" y="841"/>
                      <a:pt x="144" y="829"/>
                      <a:pt x="149" y="823"/>
                    </a:cubicBezTo>
                    <a:lnTo>
                      <a:pt x="155" y="811"/>
                    </a:lnTo>
                    <a:cubicBezTo>
                      <a:pt x="162" y="806"/>
                      <a:pt x="162" y="799"/>
                      <a:pt x="162" y="793"/>
                    </a:cubicBezTo>
                    <a:lnTo>
                      <a:pt x="155" y="781"/>
                    </a:lnTo>
                    <a:cubicBezTo>
                      <a:pt x="155" y="781"/>
                      <a:pt x="155" y="776"/>
                      <a:pt x="149" y="776"/>
                    </a:cubicBezTo>
                    <a:lnTo>
                      <a:pt x="149" y="770"/>
                    </a:lnTo>
                    <a:lnTo>
                      <a:pt x="144" y="746"/>
                    </a:lnTo>
                    <a:cubicBezTo>
                      <a:pt x="138" y="740"/>
                      <a:pt x="132" y="734"/>
                      <a:pt x="126" y="734"/>
                    </a:cubicBezTo>
                    <a:lnTo>
                      <a:pt x="114" y="727"/>
                    </a:lnTo>
                    <a:cubicBezTo>
                      <a:pt x="102" y="727"/>
                      <a:pt x="91" y="727"/>
                      <a:pt x="83" y="721"/>
                    </a:cubicBezTo>
                    <a:cubicBezTo>
                      <a:pt x="72" y="721"/>
                      <a:pt x="61" y="716"/>
                      <a:pt x="48" y="716"/>
                    </a:cubicBezTo>
                    <a:lnTo>
                      <a:pt x="42" y="710"/>
                    </a:lnTo>
                    <a:lnTo>
                      <a:pt x="42" y="691"/>
                    </a:lnTo>
                    <a:lnTo>
                      <a:pt x="42" y="686"/>
                    </a:lnTo>
                    <a:cubicBezTo>
                      <a:pt x="36" y="680"/>
                      <a:pt x="36" y="674"/>
                      <a:pt x="36" y="674"/>
                    </a:cubicBezTo>
                    <a:lnTo>
                      <a:pt x="36" y="656"/>
                    </a:lnTo>
                    <a:cubicBezTo>
                      <a:pt x="42" y="650"/>
                      <a:pt x="55" y="644"/>
                      <a:pt x="66" y="638"/>
                    </a:cubicBezTo>
                    <a:cubicBezTo>
                      <a:pt x="91" y="627"/>
                      <a:pt x="108" y="614"/>
                      <a:pt x="108" y="614"/>
                    </a:cubicBezTo>
                    <a:cubicBezTo>
                      <a:pt x="114" y="614"/>
                      <a:pt x="119" y="608"/>
                      <a:pt x="119" y="597"/>
                    </a:cubicBezTo>
                    <a:lnTo>
                      <a:pt x="119" y="573"/>
                    </a:lnTo>
                    <a:lnTo>
                      <a:pt x="119" y="561"/>
                    </a:lnTo>
                    <a:lnTo>
                      <a:pt x="119" y="548"/>
                    </a:lnTo>
                    <a:cubicBezTo>
                      <a:pt x="119" y="537"/>
                      <a:pt x="119" y="531"/>
                      <a:pt x="114" y="531"/>
                    </a:cubicBezTo>
                    <a:lnTo>
                      <a:pt x="102" y="520"/>
                    </a:lnTo>
                    <a:cubicBezTo>
                      <a:pt x="96" y="520"/>
                      <a:pt x="83" y="507"/>
                      <a:pt x="72" y="501"/>
                    </a:cubicBezTo>
                    <a:lnTo>
                      <a:pt x="48" y="477"/>
                    </a:lnTo>
                    <a:cubicBezTo>
                      <a:pt x="48" y="471"/>
                      <a:pt x="48" y="460"/>
                      <a:pt x="55" y="454"/>
                    </a:cubicBezTo>
                    <a:lnTo>
                      <a:pt x="61" y="424"/>
                    </a:lnTo>
                    <a:lnTo>
                      <a:pt x="66" y="424"/>
                    </a:lnTo>
                    <a:cubicBezTo>
                      <a:pt x="72" y="424"/>
                      <a:pt x="83" y="418"/>
                      <a:pt x="96" y="418"/>
                    </a:cubicBezTo>
                    <a:lnTo>
                      <a:pt x="144" y="418"/>
                    </a:lnTo>
                    <a:cubicBezTo>
                      <a:pt x="149" y="418"/>
                      <a:pt x="155" y="413"/>
                      <a:pt x="162" y="405"/>
                    </a:cubicBezTo>
                    <a:lnTo>
                      <a:pt x="162" y="400"/>
                    </a:lnTo>
                    <a:cubicBezTo>
                      <a:pt x="162" y="400"/>
                      <a:pt x="162" y="394"/>
                      <a:pt x="168" y="394"/>
                    </a:cubicBezTo>
                    <a:lnTo>
                      <a:pt x="174" y="383"/>
                    </a:lnTo>
                    <a:cubicBezTo>
                      <a:pt x="174" y="383"/>
                      <a:pt x="174" y="377"/>
                      <a:pt x="179" y="370"/>
                    </a:cubicBezTo>
                    <a:lnTo>
                      <a:pt x="185" y="358"/>
                    </a:lnTo>
                    <a:lnTo>
                      <a:pt x="185" y="341"/>
                    </a:lnTo>
                    <a:cubicBezTo>
                      <a:pt x="185" y="341"/>
                      <a:pt x="179" y="334"/>
                      <a:pt x="174" y="328"/>
                    </a:cubicBezTo>
                    <a:cubicBezTo>
                      <a:pt x="174" y="317"/>
                      <a:pt x="162" y="311"/>
                      <a:pt x="155" y="298"/>
                    </a:cubicBezTo>
                    <a:cubicBezTo>
                      <a:pt x="149" y="287"/>
                      <a:pt x="149" y="281"/>
                      <a:pt x="144" y="270"/>
                    </a:cubicBezTo>
                    <a:lnTo>
                      <a:pt x="144" y="262"/>
                    </a:lnTo>
                    <a:lnTo>
                      <a:pt x="162" y="245"/>
                    </a:lnTo>
                    <a:cubicBezTo>
                      <a:pt x="162" y="240"/>
                      <a:pt x="168" y="234"/>
                      <a:pt x="174" y="227"/>
                    </a:cubicBezTo>
                    <a:lnTo>
                      <a:pt x="179" y="221"/>
                    </a:lnTo>
                    <a:lnTo>
                      <a:pt x="185" y="221"/>
                    </a:lnTo>
                    <a:cubicBezTo>
                      <a:pt x="191" y="221"/>
                      <a:pt x="204" y="227"/>
                      <a:pt x="215" y="234"/>
                    </a:cubicBezTo>
                    <a:cubicBezTo>
                      <a:pt x="234" y="240"/>
                      <a:pt x="256" y="245"/>
                      <a:pt x="256" y="245"/>
                    </a:cubicBezTo>
                    <a:cubicBezTo>
                      <a:pt x="259" y="248"/>
                      <a:pt x="263" y="250"/>
                      <a:pt x="266" y="250"/>
                    </a:cubicBezTo>
                    <a:cubicBezTo>
                      <a:pt x="269" y="250"/>
                      <a:pt x="272" y="248"/>
                      <a:pt x="275" y="245"/>
                    </a:cubicBezTo>
                    <a:lnTo>
                      <a:pt x="298" y="227"/>
                    </a:lnTo>
                    <a:lnTo>
                      <a:pt x="316" y="210"/>
                    </a:lnTo>
                    <a:cubicBezTo>
                      <a:pt x="322" y="204"/>
                      <a:pt x="328" y="198"/>
                      <a:pt x="322" y="191"/>
                    </a:cubicBezTo>
                    <a:cubicBezTo>
                      <a:pt x="322" y="191"/>
                      <a:pt x="322" y="168"/>
                      <a:pt x="316" y="144"/>
                    </a:cubicBezTo>
                    <a:lnTo>
                      <a:pt x="316" y="108"/>
                    </a:lnTo>
                    <a:lnTo>
                      <a:pt x="322" y="102"/>
                    </a:lnTo>
                    <a:cubicBezTo>
                      <a:pt x="328" y="102"/>
                      <a:pt x="334" y="97"/>
                      <a:pt x="341" y="97"/>
                    </a:cubicBezTo>
                    <a:lnTo>
                      <a:pt x="352" y="91"/>
                    </a:lnTo>
                    <a:cubicBezTo>
                      <a:pt x="358" y="91"/>
                      <a:pt x="358" y="84"/>
                      <a:pt x="364" y="84"/>
                    </a:cubicBezTo>
                    <a:lnTo>
                      <a:pt x="369" y="84"/>
                    </a:lnTo>
                    <a:cubicBezTo>
                      <a:pt x="377" y="91"/>
                      <a:pt x="388" y="97"/>
                      <a:pt x="394" y="108"/>
                    </a:cubicBezTo>
                    <a:cubicBezTo>
                      <a:pt x="412" y="120"/>
                      <a:pt x="429" y="138"/>
                      <a:pt x="429" y="138"/>
                    </a:cubicBezTo>
                    <a:cubicBezTo>
                      <a:pt x="435" y="144"/>
                      <a:pt x="441" y="144"/>
                      <a:pt x="448" y="144"/>
                    </a:cubicBezTo>
                    <a:lnTo>
                      <a:pt x="471" y="138"/>
                    </a:lnTo>
                    <a:lnTo>
                      <a:pt x="477" y="132"/>
                    </a:lnTo>
                    <a:lnTo>
                      <a:pt x="501" y="132"/>
                    </a:lnTo>
                    <a:cubicBezTo>
                      <a:pt x="507" y="127"/>
                      <a:pt x="512" y="127"/>
                      <a:pt x="512" y="114"/>
                    </a:cubicBezTo>
                    <a:lnTo>
                      <a:pt x="519" y="102"/>
                    </a:lnTo>
                    <a:cubicBezTo>
                      <a:pt x="519" y="97"/>
                      <a:pt x="525" y="84"/>
                      <a:pt x="525" y="72"/>
                    </a:cubicBezTo>
                    <a:cubicBezTo>
                      <a:pt x="531" y="61"/>
                      <a:pt x="537" y="42"/>
                      <a:pt x="537" y="37"/>
                    </a:cubicBezTo>
                    <a:close/>
                    <a:moveTo>
                      <a:pt x="525" y="1"/>
                    </a:moveTo>
                    <a:cubicBezTo>
                      <a:pt x="519" y="1"/>
                      <a:pt x="512" y="7"/>
                      <a:pt x="507" y="12"/>
                    </a:cubicBezTo>
                    <a:cubicBezTo>
                      <a:pt x="507" y="12"/>
                      <a:pt x="501" y="37"/>
                      <a:pt x="489" y="61"/>
                    </a:cubicBezTo>
                    <a:cubicBezTo>
                      <a:pt x="489" y="72"/>
                      <a:pt x="484" y="84"/>
                      <a:pt x="484" y="97"/>
                    </a:cubicBezTo>
                    <a:lnTo>
                      <a:pt x="477" y="97"/>
                    </a:lnTo>
                    <a:cubicBezTo>
                      <a:pt x="477" y="97"/>
                      <a:pt x="471" y="97"/>
                      <a:pt x="465" y="102"/>
                    </a:cubicBezTo>
                    <a:lnTo>
                      <a:pt x="448" y="108"/>
                    </a:lnTo>
                    <a:lnTo>
                      <a:pt x="418" y="78"/>
                    </a:lnTo>
                    <a:lnTo>
                      <a:pt x="394" y="55"/>
                    </a:lnTo>
                    <a:lnTo>
                      <a:pt x="382" y="48"/>
                    </a:lnTo>
                    <a:cubicBezTo>
                      <a:pt x="377" y="42"/>
                      <a:pt x="369" y="42"/>
                      <a:pt x="364" y="42"/>
                    </a:cubicBezTo>
                    <a:lnTo>
                      <a:pt x="352" y="48"/>
                    </a:lnTo>
                    <a:cubicBezTo>
                      <a:pt x="347" y="55"/>
                      <a:pt x="341" y="55"/>
                      <a:pt x="334" y="61"/>
                    </a:cubicBezTo>
                    <a:lnTo>
                      <a:pt x="322" y="61"/>
                    </a:lnTo>
                    <a:cubicBezTo>
                      <a:pt x="316" y="67"/>
                      <a:pt x="311" y="72"/>
                      <a:pt x="305" y="72"/>
                    </a:cubicBezTo>
                    <a:lnTo>
                      <a:pt x="298" y="78"/>
                    </a:lnTo>
                    <a:cubicBezTo>
                      <a:pt x="292" y="78"/>
                      <a:pt x="286" y="84"/>
                      <a:pt x="286" y="84"/>
                    </a:cubicBezTo>
                    <a:cubicBezTo>
                      <a:pt x="281" y="91"/>
                      <a:pt x="281" y="97"/>
                      <a:pt x="281" y="102"/>
                    </a:cubicBezTo>
                    <a:lnTo>
                      <a:pt x="281" y="150"/>
                    </a:lnTo>
                    <a:cubicBezTo>
                      <a:pt x="286" y="162"/>
                      <a:pt x="286" y="180"/>
                      <a:pt x="286" y="185"/>
                    </a:cubicBezTo>
                    <a:lnTo>
                      <a:pt x="275" y="198"/>
                    </a:lnTo>
                    <a:lnTo>
                      <a:pt x="269" y="204"/>
                    </a:lnTo>
                    <a:lnTo>
                      <a:pt x="262" y="210"/>
                    </a:lnTo>
                    <a:cubicBezTo>
                      <a:pt x="251" y="210"/>
                      <a:pt x="239" y="204"/>
                      <a:pt x="226" y="198"/>
                    </a:cubicBezTo>
                    <a:cubicBezTo>
                      <a:pt x="215" y="191"/>
                      <a:pt x="204" y="191"/>
                      <a:pt x="191" y="185"/>
                    </a:cubicBezTo>
                    <a:lnTo>
                      <a:pt x="174" y="185"/>
                    </a:lnTo>
                    <a:cubicBezTo>
                      <a:pt x="172" y="183"/>
                      <a:pt x="170" y="183"/>
                      <a:pt x="168" y="183"/>
                    </a:cubicBezTo>
                    <a:cubicBezTo>
                      <a:pt x="165" y="183"/>
                      <a:pt x="162" y="185"/>
                      <a:pt x="162" y="185"/>
                    </a:cubicBezTo>
                    <a:lnTo>
                      <a:pt x="155" y="191"/>
                    </a:lnTo>
                    <a:lnTo>
                      <a:pt x="149" y="198"/>
                    </a:lnTo>
                    <a:lnTo>
                      <a:pt x="144" y="204"/>
                    </a:lnTo>
                    <a:cubicBezTo>
                      <a:pt x="144" y="210"/>
                      <a:pt x="138" y="215"/>
                      <a:pt x="132" y="221"/>
                    </a:cubicBezTo>
                    <a:lnTo>
                      <a:pt x="114" y="240"/>
                    </a:lnTo>
                    <a:lnTo>
                      <a:pt x="108" y="257"/>
                    </a:lnTo>
                    <a:cubicBezTo>
                      <a:pt x="102" y="257"/>
                      <a:pt x="102" y="270"/>
                      <a:pt x="102" y="275"/>
                    </a:cubicBezTo>
                    <a:lnTo>
                      <a:pt x="114" y="287"/>
                    </a:lnTo>
                    <a:cubicBezTo>
                      <a:pt x="114" y="293"/>
                      <a:pt x="119" y="305"/>
                      <a:pt x="126" y="317"/>
                    </a:cubicBezTo>
                    <a:cubicBezTo>
                      <a:pt x="132" y="328"/>
                      <a:pt x="138" y="341"/>
                      <a:pt x="144" y="347"/>
                    </a:cubicBezTo>
                    <a:lnTo>
                      <a:pt x="149" y="347"/>
                    </a:lnTo>
                    <a:lnTo>
                      <a:pt x="144" y="353"/>
                    </a:lnTo>
                    <a:cubicBezTo>
                      <a:pt x="144" y="358"/>
                      <a:pt x="138" y="364"/>
                      <a:pt x="138" y="364"/>
                    </a:cubicBezTo>
                    <a:lnTo>
                      <a:pt x="132" y="377"/>
                    </a:lnTo>
                    <a:lnTo>
                      <a:pt x="132" y="383"/>
                    </a:lnTo>
                    <a:lnTo>
                      <a:pt x="96" y="383"/>
                    </a:lnTo>
                    <a:cubicBezTo>
                      <a:pt x="83" y="383"/>
                      <a:pt x="66" y="388"/>
                      <a:pt x="61" y="388"/>
                    </a:cubicBezTo>
                    <a:lnTo>
                      <a:pt x="42" y="388"/>
                    </a:lnTo>
                    <a:cubicBezTo>
                      <a:pt x="36" y="394"/>
                      <a:pt x="31" y="394"/>
                      <a:pt x="31" y="400"/>
                    </a:cubicBezTo>
                    <a:lnTo>
                      <a:pt x="19" y="441"/>
                    </a:lnTo>
                    <a:cubicBezTo>
                      <a:pt x="12" y="454"/>
                      <a:pt x="12" y="465"/>
                      <a:pt x="12" y="471"/>
                    </a:cubicBezTo>
                    <a:lnTo>
                      <a:pt x="6" y="484"/>
                    </a:lnTo>
                    <a:cubicBezTo>
                      <a:pt x="6" y="490"/>
                      <a:pt x="6" y="495"/>
                      <a:pt x="12" y="501"/>
                    </a:cubicBezTo>
                    <a:cubicBezTo>
                      <a:pt x="12" y="501"/>
                      <a:pt x="36" y="520"/>
                      <a:pt x="55" y="531"/>
                    </a:cubicBezTo>
                    <a:cubicBezTo>
                      <a:pt x="66" y="537"/>
                      <a:pt x="72" y="548"/>
                      <a:pt x="83" y="548"/>
                    </a:cubicBezTo>
                    <a:lnTo>
                      <a:pt x="83" y="556"/>
                    </a:lnTo>
                    <a:lnTo>
                      <a:pt x="83" y="573"/>
                    </a:lnTo>
                    <a:lnTo>
                      <a:pt x="83" y="591"/>
                    </a:lnTo>
                    <a:cubicBezTo>
                      <a:pt x="72" y="591"/>
                      <a:pt x="61" y="597"/>
                      <a:pt x="48" y="608"/>
                    </a:cubicBezTo>
                    <a:cubicBezTo>
                      <a:pt x="31" y="620"/>
                      <a:pt x="6" y="633"/>
                      <a:pt x="6" y="633"/>
                    </a:cubicBezTo>
                    <a:cubicBezTo>
                      <a:pt x="1" y="638"/>
                      <a:pt x="1" y="644"/>
                      <a:pt x="1" y="650"/>
                    </a:cubicBezTo>
                    <a:lnTo>
                      <a:pt x="1" y="663"/>
                    </a:lnTo>
                    <a:lnTo>
                      <a:pt x="1" y="674"/>
                    </a:lnTo>
                    <a:cubicBezTo>
                      <a:pt x="1" y="680"/>
                      <a:pt x="6" y="686"/>
                      <a:pt x="6" y="691"/>
                    </a:cubicBezTo>
                    <a:lnTo>
                      <a:pt x="6" y="698"/>
                    </a:lnTo>
                    <a:cubicBezTo>
                      <a:pt x="6" y="710"/>
                      <a:pt x="6" y="716"/>
                      <a:pt x="12" y="721"/>
                    </a:cubicBezTo>
                    <a:lnTo>
                      <a:pt x="12" y="734"/>
                    </a:lnTo>
                    <a:cubicBezTo>
                      <a:pt x="12" y="740"/>
                      <a:pt x="19" y="746"/>
                      <a:pt x="25" y="746"/>
                    </a:cubicBezTo>
                    <a:lnTo>
                      <a:pt x="42" y="751"/>
                    </a:lnTo>
                    <a:cubicBezTo>
                      <a:pt x="48" y="751"/>
                      <a:pt x="61" y="757"/>
                      <a:pt x="72" y="757"/>
                    </a:cubicBezTo>
                    <a:cubicBezTo>
                      <a:pt x="83" y="763"/>
                      <a:pt x="96" y="763"/>
                      <a:pt x="108" y="763"/>
                    </a:cubicBezTo>
                    <a:lnTo>
                      <a:pt x="114" y="763"/>
                    </a:lnTo>
                    <a:lnTo>
                      <a:pt x="119" y="781"/>
                    </a:lnTo>
                    <a:lnTo>
                      <a:pt x="119" y="787"/>
                    </a:lnTo>
                    <a:lnTo>
                      <a:pt x="119" y="793"/>
                    </a:lnTo>
                    <a:lnTo>
                      <a:pt x="126" y="799"/>
                    </a:lnTo>
                    <a:lnTo>
                      <a:pt x="119" y="799"/>
                    </a:lnTo>
                    <a:cubicBezTo>
                      <a:pt x="114" y="811"/>
                      <a:pt x="108" y="817"/>
                      <a:pt x="102" y="829"/>
                    </a:cubicBezTo>
                    <a:cubicBezTo>
                      <a:pt x="96" y="841"/>
                      <a:pt x="83" y="847"/>
                      <a:pt x="78" y="859"/>
                    </a:cubicBezTo>
                    <a:lnTo>
                      <a:pt x="72" y="870"/>
                    </a:lnTo>
                    <a:cubicBezTo>
                      <a:pt x="72" y="877"/>
                      <a:pt x="66" y="883"/>
                      <a:pt x="72" y="889"/>
                    </a:cubicBezTo>
                    <a:lnTo>
                      <a:pt x="78" y="900"/>
                    </a:lnTo>
                    <a:cubicBezTo>
                      <a:pt x="83" y="906"/>
                      <a:pt x="83" y="913"/>
                      <a:pt x="91" y="919"/>
                    </a:cubicBezTo>
                    <a:lnTo>
                      <a:pt x="96" y="924"/>
                    </a:lnTo>
                    <a:cubicBezTo>
                      <a:pt x="96" y="930"/>
                      <a:pt x="102" y="936"/>
                      <a:pt x="108" y="941"/>
                    </a:cubicBezTo>
                    <a:lnTo>
                      <a:pt x="108" y="949"/>
                    </a:lnTo>
                    <a:lnTo>
                      <a:pt x="114" y="954"/>
                    </a:lnTo>
                    <a:lnTo>
                      <a:pt x="119" y="960"/>
                    </a:lnTo>
                    <a:cubicBezTo>
                      <a:pt x="119" y="966"/>
                      <a:pt x="132" y="966"/>
                      <a:pt x="138" y="966"/>
                    </a:cubicBezTo>
                    <a:lnTo>
                      <a:pt x="149" y="966"/>
                    </a:lnTo>
                    <a:cubicBezTo>
                      <a:pt x="162" y="960"/>
                      <a:pt x="174" y="960"/>
                      <a:pt x="185" y="960"/>
                    </a:cubicBezTo>
                    <a:cubicBezTo>
                      <a:pt x="198" y="954"/>
                      <a:pt x="215" y="949"/>
                      <a:pt x="221" y="949"/>
                    </a:cubicBezTo>
                    <a:lnTo>
                      <a:pt x="234" y="960"/>
                    </a:lnTo>
                    <a:lnTo>
                      <a:pt x="245" y="971"/>
                    </a:lnTo>
                    <a:cubicBezTo>
                      <a:pt x="245" y="984"/>
                      <a:pt x="239" y="996"/>
                      <a:pt x="239" y="1007"/>
                    </a:cubicBezTo>
                    <a:cubicBezTo>
                      <a:pt x="234" y="1026"/>
                      <a:pt x="234" y="1037"/>
                      <a:pt x="234" y="1043"/>
                    </a:cubicBezTo>
                    <a:lnTo>
                      <a:pt x="226" y="1062"/>
                    </a:lnTo>
                    <a:cubicBezTo>
                      <a:pt x="226" y="1067"/>
                      <a:pt x="234" y="1073"/>
                      <a:pt x="234" y="1079"/>
                    </a:cubicBezTo>
                    <a:lnTo>
                      <a:pt x="239" y="1079"/>
                    </a:lnTo>
                    <a:lnTo>
                      <a:pt x="245" y="1084"/>
                    </a:lnTo>
                    <a:lnTo>
                      <a:pt x="251" y="1092"/>
                    </a:lnTo>
                    <a:cubicBezTo>
                      <a:pt x="256" y="1092"/>
                      <a:pt x="262" y="1097"/>
                      <a:pt x="269" y="1103"/>
                    </a:cubicBezTo>
                    <a:lnTo>
                      <a:pt x="281" y="1109"/>
                    </a:lnTo>
                    <a:cubicBezTo>
                      <a:pt x="286" y="1109"/>
                      <a:pt x="292" y="1114"/>
                      <a:pt x="292" y="1114"/>
                    </a:cubicBezTo>
                    <a:lnTo>
                      <a:pt x="305" y="1120"/>
                    </a:lnTo>
                    <a:cubicBezTo>
                      <a:pt x="311" y="1127"/>
                      <a:pt x="311" y="1127"/>
                      <a:pt x="316" y="1127"/>
                    </a:cubicBezTo>
                    <a:cubicBezTo>
                      <a:pt x="316" y="1127"/>
                      <a:pt x="322" y="1127"/>
                      <a:pt x="322" y="1120"/>
                    </a:cubicBezTo>
                    <a:lnTo>
                      <a:pt x="341" y="1114"/>
                    </a:lnTo>
                    <a:cubicBezTo>
                      <a:pt x="347" y="1109"/>
                      <a:pt x="358" y="1103"/>
                      <a:pt x="364" y="1097"/>
                    </a:cubicBezTo>
                    <a:cubicBezTo>
                      <a:pt x="377" y="1084"/>
                      <a:pt x="388" y="1079"/>
                      <a:pt x="394" y="1073"/>
                    </a:cubicBezTo>
                    <a:lnTo>
                      <a:pt x="412" y="1073"/>
                    </a:lnTo>
                    <a:lnTo>
                      <a:pt x="412" y="1079"/>
                    </a:lnTo>
                    <a:lnTo>
                      <a:pt x="429" y="1084"/>
                    </a:lnTo>
                    <a:cubicBezTo>
                      <a:pt x="429" y="1097"/>
                      <a:pt x="435" y="1109"/>
                      <a:pt x="435" y="1120"/>
                    </a:cubicBezTo>
                    <a:cubicBezTo>
                      <a:pt x="441" y="1133"/>
                      <a:pt x="441" y="1144"/>
                      <a:pt x="448" y="1156"/>
                    </a:cubicBezTo>
                    <a:lnTo>
                      <a:pt x="448" y="1169"/>
                    </a:lnTo>
                    <a:cubicBezTo>
                      <a:pt x="454" y="1174"/>
                      <a:pt x="454" y="1180"/>
                      <a:pt x="459" y="1180"/>
                    </a:cubicBezTo>
                    <a:lnTo>
                      <a:pt x="471" y="1186"/>
                    </a:lnTo>
                    <a:lnTo>
                      <a:pt x="495" y="1186"/>
                    </a:lnTo>
                    <a:lnTo>
                      <a:pt x="501" y="1192"/>
                    </a:lnTo>
                    <a:lnTo>
                      <a:pt x="531" y="1192"/>
                    </a:lnTo>
                    <a:cubicBezTo>
                      <a:pt x="542" y="1192"/>
                      <a:pt x="548" y="1199"/>
                      <a:pt x="548" y="1199"/>
                    </a:cubicBezTo>
                    <a:cubicBezTo>
                      <a:pt x="555" y="1199"/>
                      <a:pt x="561" y="1192"/>
                      <a:pt x="561" y="1186"/>
                    </a:cubicBezTo>
                    <a:cubicBezTo>
                      <a:pt x="561" y="1186"/>
                      <a:pt x="578" y="1169"/>
                      <a:pt x="591" y="1144"/>
                    </a:cubicBezTo>
                    <a:cubicBezTo>
                      <a:pt x="597" y="1133"/>
                      <a:pt x="602" y="1120"/>
                      <a:pt x="608" y="1109"/>
                    </a:cubicBezTo>
                    <a:lnTo>
                      <a:pt x="644" y="1109"/>
                    </a:lnTo>
                    <a:lnTo>
                      <a:pt x="644" y="1114"/>
                    </a:lnTo>
                    <a:cubicBezTo>
                      <a:pt x="650" y="1120"/>
                      <a:pt x="655" y="1133"/>
                      <a:pt x="662" y="1139"/>
                    </a:cubicBezTo>
                    <a:cubicBezTo>
                      <a:pt x="680" y="1163"/>
                      <a:pt x="691" y="1180"/>
                      <a:pt x="691" y="1180"/>
                    </a:cubicBezTo>
                    <a:cubicBezTo>
                      <a:pt x="698" y="1186"/>
                      <a:pt x="704" y="1186"/>
                      <a:pt x="710" y="1186"/>
                    </a:cubicBezTo>
                    <a:lnTo>
                      <a:pt x="721" y="1186"/>
                    </a:lnTo>
                    <a:cubicBezTo>
                      <a:pt x="734" y="1180"/>
                      <a:pt x="740" y="1180"/>
                      <a:pt x="751" y="1174"/>
                    </a:cubicBezTo>
                    <a:lnTo>
                      <a:pt x="792" y="1163"/>
                    </a:lnTo>
                    <a:cubicBezTo>
                      <a:pt x="798" y="1163"/>
                      <a:pt x="805" y="1156"/>
                      <a:pt x="805" y="1150"/>
                    </a:cubicBezTo>
                    <a:lnTo>
                      <a:pt x="805" y="1133"/>
                    </a:lnTo>
                    <a:cubicBezTo>
                      <a:pt x="811" y="1127"/>
                      <a:pt x="811" y="1114"/>
                      <a:pt x="811" y="1103"/>
                    </a:cubicBezTo>
                    <a:cubicBezTo>
                      <a:pt x="811" y="1092"/>
                      <a:pt x="817" y="1079"/>
                      <a:pt x="817" y="1067"/>
                    </a:cubicBezTo>
                    <a:lnTo>
                      <a:pt x="817" y="1062"/>
                    </a:lnTo>
                    <a:lnTo>
                      <a:pt x="828" y="1056"/>
                    </a:lnTo>
                    <a:cubicBezTo>
                      <a:pt x="828" y="1056"/>
                      <a:pt x="834" y="1056"/>
                      <a:pt x="841" y="1049"/>
                    </a:cubicBezTo>
                    <a:lnTo>
                      <a:pt x="847" y="1049"/>
                    </a:lnTo>
                    <a:cubicBezTo>
                      <a:pt x="858" y="1056"/>
                      <a:pt x="870" y="1062"/>
                      <a:pt x="877" y="1067"/>
                    </a:cubicBezTo>
                    <a:cubicBezTo>
                      <a:pt x="888" y="1073"/>
                      <a:pt x="900" y="1079"/>
                      <a:pt x="905" y="1084"/>
                    </a:cubicBezTo>
                    <a:lnTo>
                      <a:pt x="924" y="1092"/>
                    </a:lnTo>
                    <a:lnTo>
                      <a:pt x="941" y="1092"/>
                    </a:lnTo>
                    <a:lnTo>
                      <a:pt x="977" y="1062"/>
                    </a:lnTo>
                    <a:lnTo>
                      <a:pt x="990" y="1049"/>
                    </a:lnTo>
                    <a:lnTo>
                      <a:pt x="995" y="1043"/>
                    </a:lnTo>
                    <a:cubicBezTo>
                      <a:pt x="1001" y="1043"/>
                      <a:pt x="1001" y="1043"/>
                      <a:pt x="1001" y="1037"/>
                    </a:cubicBezTo>
                    <a:lnTo>
                      <a:pt x="1007" y="1037"/>
                    </a:lnTo>
                    <a:cubicBezTo>
                      <a:pt x="1013" y="1032"/>
                      <a:pt x="1013" y="1026"/>
                      <a:pt x="1013" y="1020"/>
                    </a:cubicBezTo>
                    <a:lnTo>
                      <a:pt x="1007" y="1002"/>
                    </a:lnTo>
                    <a:cubicBezTo>
                      <a:pt x="1007" y="996"/>
                      <a:pt x="1001" y="984"/>
                      <a:pt x="995" y="971"/>
                    </a:cubicBezTo>
                    <a:cubicBezTo>
                      <a:pt x="995" y="954"/>
                      <a:pt x="990" y="941"/>
                      <a:pt x="984" y="936"/>
                    </a:cubicBezTo>
                    <a:lnTo>
                      <a:pt x="995" y="924"/>
                    </a:lnTo>
                    <a:lnTo>
                      <a:pt x="995" y="919"/>
                    </a:lnTo>
                    <a:lnTo>
                      <a:pt x="1007" y="906"/>
                    </a:lnTo>
                    <a:cubicBezTo>
                      <a:pt x="1020" y="906"/>
                      <a:pt x="1031" y="913"/>
                      <a:pt x="1043" y="913"/>
                    </a:cubicBezTo>
                    <a:cubicBezTo>
                      <a:pt x="1067" y="913"/>
                      <a:pt x="1097" y="919"/>
                      <a:pt x="1097" y="919"/>
                    </a:cubicBezTo>
                    <a:cubicBezTo>
                      <a:pt x="1103" y="919"/>
                      <a:pt x="1108" y="913"/>
                      <a:pt x="1108" y="906"/>
                    </a:cubicBezTo>
                    <a:cubicBezTo>
                      <a:pt x="1108" y="906"/>
                      <a:pt x="1114" y="900"/>
                      <a:pt x="1120" y="894"/>
                    </a:cubicBezTo>
                    <a:lnTo>
                      <a:pt x="1120" y="889"/>
                    </a:lnTo>
                    <a:cubicBezTo>
                      <a:pt x="1127" y="883"/>
                      <a:pt x="1127" y="877"/>
                      <a:pt x="1133" y="870"/>
                    </a:cubicBezTo>
                    <a:lnTo>
                      <a:pt x="1138" y="859"/>
                    </a:lnTo>
                    <a:cubicBezTo>
                      <a:pt x="1138" y="853"/>
                      <a:pt x="1144" y="847"/>
                      <a:pt x="1144" y="841"/>
                    </a:cubicBezTo>
                    <a:lnTo>
                      <a:pt x="1150" y="834"/>
                    </a:lnTo>
                    <a:cubicBezTo>
                      <a:pt x="1150" y="823"/>
                      <a:pt x="1150" y="817"/>
                      <a:pt x="1144" y="811"/>
                    </a:cubicBezTo>
                    <a:lnTo>
                      <a:pt x="1138" y="799"/>
                    </a:lnTo>
                    <a:cubicBezTo>
                      <a:pt x="1133" y="793"/>
                      <a:pt x="1120" y="787"/>
                      <a:pt x="1114" y="776"/>
                    </a:cubicBezTo>
                    <a:cubicBezTo>
                      <a:pt x="1103" y="763"/>
                      <a:pt x="1097" y="751"/>
                      <a:pt x="1091" y="746"/>
                    </a:cubicBezTo>
                    <a:lnTo>
                      <a:pt x="1091" y="734"/>
                    </a:lnTo>
                    <a:lnTo>
                      <a:pt x="1097" y="721"/>
                    </a:lnTo>
                    <a:lnTo>
                      <a:pt x="1097" y="716"/>
                    </a:lnTo>
                    <a:lnTo>
                      <a:pt x="1103" y="710"/>
                    </a:lnTo>
                    <a:cubicBezTo>
                      <a:pt x="1108" y="710"/>
                      <a:pt x="1120" y="710"/>
                      <a:pt x="1133" y="704"/>
                    </a:cubicBezTo>
                    <a:cubicBezTo>
                      <a:pt x="1156" y="698"/>
                      <a:pt x="1180" y="686"/>
                      <a:pt x="1180" y="686"/>
                    </a:cubicBezTo>
                    <a:cubicBezTo>
                      <a:pt x="1186" y="686"/>
                      <a:pt x="1191" y="680"/>
                      <a:pt x="1191" y="674"/>
                    </a:cubicBezTo>
                    <a:lnTo>
                      <a:pt x="1191" y="656"/>
                    </a:lnTo>
                    <a:cubicBezTo>
                      <a:pt x="1191" y="650"/>
                      <a:pt x="1191" y="644"/>
                      <a:pt x="1198" y="638"/>
                    </a:cubicBezTo>
                    <a:lnTo>
                      <a:pt x="1198" y="627"/>
                    </a:lnTo>
                    <a:lnTo>
                      <a:pt x="1198" y="608"/>
                    </a:lnTo>
                    <a:lnTo>
                      <a:pt x="1198" y="603"/>
                    </a:lnTo>
                    <a:lnTo>
                      <a:pt x="1198" y="584"/>
                    </a:lnTo>
                    <a:cubicBezTo>
                      <a:pt x="1198" y="578"/>
                      <a:pt x="1191" y="573"/>
                      <a:pt x="1186" y="573"/>
                    </a:cubicBezTo>
                    <a:lnTo>
                      <a:pt x="1174" y="567"/>
                    </a:lnTo>
                    <a:cubicBezTo>
                      <a:pt x="1163" y="561"/>
                      <a:pt x="1156" y="556"/>
                      <a:pt x="1144" y="548"/>
                    </a:cubicBezTo>
                    <a:cubicBezTo>
                      <a:pt x="1133" y="543"/>
                      <a:pt x="1120" y="537"/>
                      <a:pt x="1108" y="537"/>
                    </a:cubicBezTo>
                    <a:lnTo>
                      <a:pt x="1108" y="531"/>
                    </a:lnTo>
                    <a:cubicBezTo>
                      <a:pt x="1108" y="526"/>
                      <a:pt x="1103" y="520"/>
                      <a:pt x="1103" y="520"/>
                    </a:cubicBezTo>
                    <a:lnTo>
                      <a:pt x="1103" y="501"/>
                    </a:lnTo>
                    <a:lnTo>
                      <a:pt x="1103" y="495"/>
                    </a:lnTo>
                    <a:cubicBezTo>
                      <a:pt x="1114" y="490"/>
                      <a:pt x="1120" y="484"/>
                      <a:pt x="1133" y="477"/>
                    </a:cubicBezTo>
                    <a:cubicBezTo>
                      <a:pt x="1138" y="465"/>
                      <a:pt x="1150" y="460"/>
                      <a:pt x="1156" y="454"/>
                    </a:cubicBezTo>
                    <a:cubicBezTo>
                      <a:pt x="1156" y="448"/>
                      <a:pt x="1163" y="448"/>
                      <a:pt x="1163" y="441"/>
                    </a:cubicBezTo>
                    <a:lnTo>
                      <a:pt x="1168" y="441"/>
                    </a:lnTo>
                    <a:cubicBezTo>
                      <a:pt x="1174" y="435"/>
                      <a:pt x="1174" y="430"/>
                      <a:pt x="1168" y="424"/>
                    </a:cubicBezTo>
                    <a:lnTo>
                      <a:pt x="1168" y="405"/>
                    </a:lnTo>
                    <a:cubicBezTo>
                      <a:pt x="1163" y="405"/>
                      <a:pt x="1163" y="400"/>
                      <a:pt x="1163" y="394"/>
                    </a:cubicBezTo>
                    <a:lnTo>
                      <a:pt x="1156" y="383"/>
                    </a:lnTo>
                    <a:cubicBezTo>
                      <a:pt x="1156" y="377"/>
                      <a:pt x="1150" y="364"/>
                      <a:pt x="1150" y="358"/>
                    </a:cubicBezTo>
                    <a:lnTo>
                      <a:pt x="1144" y="347"/>
                    </a:lnTo>
                    <a:cubicBezTo>
                      <a:pt x="1138" y="347"/>
                      <a:pt x="1138" y="341"/>
                      <a:pt x="1138" y="341"/>
                    </a:cubicBezTo>
                    <a:cubicBezTo>
                      <a:pt x="1138" y="341"/>
                      <a:pt x="1133" y="334"/>
                      <a:pt x="1127" y="334"/>
                    </a:cubicBezTo>
                    <a:lnTo>
                      <a:pt x="1037" y="334"/>
                    </a:lnTo>
                    <a:lnTo>
                      <a:pt x="1037" y="328"/>
                    </a:lnTo>
                    <a:lnTo>
                      <a:pt x="1031" y="317"/>
                    </a:lnTo>
                    <a:lnTo>
                      <a:pt x="1025" y="317"/>
                    </a:lnTo>
                    <a:lnTo>
                      <a:pt x="1020" y="305"/>
                    </a:lnTo>
                    <a:cubicBezTo>
                      <a:pt x="1025" y="293"/>
                      <a:pt x="1031" y="281"/>
                      <a:pt x="1037" y="270"/>
                    </a:cubicBezTo>
                    <a:cubicBezTo>
                      <a:pt x="1037" y="257"/>
                      <a:pt x="1043" y="245"/>
                      <a:pt x="1048" y="240"/>
                    </a:cubicBezTo>
                    <a:lnTo>
                      <a:pt x="1056" y="221"/>
                    </a:lnTo>
                    <a:cubicBezTo>
                      <a:pt x="1056" y="215"/>
                      <a:pt x="1056" y="210"/>
                      <a:pt x="1048" y="204"/>
                    </a:cubicBezTo>
                    <a:lnTo>
                      <a:pt x="1043" y="191"/>
                    </a:lnTo>
                    <a:lnTo>
                      <a:pt x="1020" y="174"/>
                    </a:lnTo>
                    <a:lnTo>
                      <a:pt x="1001" y="155"/>
                    </a:lnTo>
                    <a:cubicBezTo>
                      <a:pt x="995" y="150"/>
                      <a:pt x="990" y="144"/>
                      <a:pt x="990" y="144"/>
                    </a:cubicBezTo>
                    <a:cubicBezTo>
                      <a:pt x="987" y="141"/>
                      <a:pt x="984" y="140"/>
                      <a:pt x="980" y="140"/>
                    </a:cubicBezTo>
                    <a:cubicBezTo>
                      <a:pt x="977" y="140"/>
                      <a:pt x="974" y="141"/>
                      <a:pt x="971" y="144"/>
                    </a:cubicBezTo>
                    <a:lnTo>
                      <a:pt x="960" y="150"/>
                    </a:lnTo>
                    <a:cubicBezTo>
                      <a:pt x="948" y="150"/>
                      <a:pt x="935" y="155"/>
                      <a:pt x="924" y="162"/>
                    </a:cubicBezTo>
                    <a:cubicBezTo>
                      <a:pt x="913" y="168"/>
                      <a:pt x="900" y="174"/>
                      <a:pt x="894" y="180"/>
                    </a:cubicBezTo>
                    <a:lnTo>
                      <a:pt x="883" y="168"/>
                    </a:lnTo>
                    <a:lnTo>
                      <a:pt x="877" y="168"/>
                    </a:lnTo>
                    <a:lnTo>
                      <a:pt x="864" y="162"/>
                    </a:lnTo>
                    <a:lnTo>
                      <a:pt x="864" y="155"/>
                    </a:lnTo>
                    <a:lnTo>
                      <a:pt x="864" y="120"/>
                    </a:lnTo>
                    <a:cubicBezTo>
                      <a:pt x="864" y="97"/>
                      <a:pt x="858" y="72"/>
                      <a:pt x="858" y="67"/>
                    </a:cubicBezTo>
                    <a:cubicBezTo>
                      <a:pt x="858" y="61"/>
                      <a:pt x="858" y="61"/>
                      <a:pt x="853" y="55"/>
                    </a:cubicBezTo>
                    <a:lnTo>
                      <a:pt x="847" y="55"/>
                    </a:lnTo>
                    <a:lnTo>
                      <a:pt x="834" y="48"/>
                    </a:lnTo>
                    <a:cubicBezTo>
                      <a:pt x="828" y="42"/>
                      <a:pt x="823" y="42"/>
                      <a:pt x="811" y="37"/>
                    </a:cubicBezTo>
                    <a:lnTo>
                      <a:pt x="798" y="31"/>
                    </a:lnTo>
                    <a:lnTo>
                      <a:pt x="787" y="31"/>
                    </a:lnTo>
                    <a:lnTo>
                      <a:pt x="775" y="25"/>
                    </a:lnTo>
                    <a:cubicBezTo>
                      <a:pt x="762" y="25"/>
                      <a:pt x="757" y="25"/>
                      <a:pt x="757" y="31"/>
                    </a:cubicBezTo>
                    <a:lnTo>
                      <a:pt x="751" y="31"/>
                    </a:lnTo>
                    <a:lnTo>
                      <a:pt x="745" y="37"/>
                    </a:lnTo>
                    <a:cubicBezTo>
                      <a:pt x="740" y="48"/>
                      <a:pt x="727" y="55"/>
                      <a:pt x="721" y="67"/>
                    </a:cubicBezTo>
                    <a:cubicBezTo>
                      <a:pt x="710" y="72"/>
                      <a:pt x="704" y="84"/>
                      <a:pt x="698" y="91"/>
                    </a:cubicBezTo>
                    <a:lnTo>
                      <a:pt x="698" y="97"/>
                    </a:lnTo>
                    <a:lnTo>
                      <a:pt x="691" y="91"/>
                    </a:lnTo>
                    <a:lnTo>
                      <a:pt x="662" y="91"/>
                    </a:lnTo>
                    <a:cubicBezTo>
                      <a:pt x="662" y="84"/>
                      <a:pt x="662" y="84"/>
                      <a:pt x="655" y="84"/>
                    </a:cubicBezTo>
                    <a:cubicBezTo>
                      <a:pt x="655" y="78"/>
                      <a:pt x="650" y="67"/>
                      <a:pt x="644" y="55"/>
                    </a:cubicBezTo>
                    <a:cubicBezTo>
                      <a:pt x="638" y="42"/>
                      <a:pt x="632" y="31"/>
                      <a:pt x="632" y="19"/>
                    </a:cubicBezTo>
                    <a:lnTo>
                      <a:pt x="627" y="7"/>
                    </a:lnTo>
                    <a:cubicBezTo>
                      <a:pt x="620" y="1"/>
                      <a:pt x="614"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9932680" y="3888947"/>
                <a:ext cx="152409" cy="106535"/>
              </a:xfrm>
              <a:custGeom>
                <a:avLst/>
                <a:gdLst/>
                <a:ahLst/>
                <a:cxnLst/>
                <a:rect l="l" t="t" r="r" b="b"/>
                <a:pathLst>
                  <a:path w="495" h="346" extrusionOk="0">
                    <a:moveTo>
                      <a:pt x="245" y="36"/>
                    </a:moveTo>
                    <a:cubicBezTo>
                      <a:pt x="322" y="36"/>
                      <a:pt x="393" y="54"/>
                      <a:pt x="446" y="102"/>
                    </a:cubicBezTo>
                    <a:lnTo>
                      <a:pt x="245" y="304"/>
                    </a:lnTo>
                    <a:lnTo>
                      <a:pt x="42" y="102"/>
                    </a:lnTo>
                    <a:cubicBezTo>
                      <a:pt x="102" y="54"/>
                      <a:pt x="173" y="36"/>
                      <a:pt x="245" y="36"/>
                    </a:cubicBezTo>
                    <a:close/>
                    <a:moveTo>
                      <a:pt x="245" y="0"/>
                    </a:moveTo>
                    <a:cubicBezTo>
                      <a:pt x="160" y="0"/>
                      <a:pt x="72" y="30"/>
                      <a:pt x="6" y="84"/>
                    </a:cubicBezTo>
                    <a:cubicBezTo>
                      <a:pt x="0" y="90"/>
                      <a:pt x="0" y="90"/>
                      <a:pt x="0" y="96"/>
                    </a:cubicBezTo>
                    <a:cubicBezTo>
                      <a:pt x="0" y="102"/>
                      <a:pt x="0" y="107"/>
                      <a:pt x="6" y="107"/>
                    </a:cubicBezTo>
                    <a:lnTo>
                      <a:pt x="232" y="340"/>
                    </a:lnTo>
                    <a:cubicBezTo>
                      <a:pt x="239" y="346"/>
                      <a:pt x="245" y="346"/>
                      <a:pt x="245" y="346"/>
                    </a:cubicBezTo>
                    <a:cubicBezTo>
                      <a:pt x="250" y="346"/>
                      <a:pt x="256" y="346"/>
                      <a:pt x="256" y="340"/>
                    </a:cubicBezTo>
                    <a:lnTo>
                      <a:pt x="489" y="107"/>
                    </a:lnTo>
                    <a:cubicBezTo>
                      <a:pt x="495" y="107"/>
                      <a:pt x="495" y="102"/>
                      <a:pt x="495" y="96"/>
                    </a:cubicBezTo>
                    <a:cubicBezTo>
                      <a:pt x="495" y="90"/>
                      <a:pt x="495" y="90"/>
                      <a:pt x="489" y="84"/>
                    </a:cubicBezTo>
                    <a:cubicBezTo>
                      <a:pt x="418" y="30"/>
                      <a:pt x="333"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9932680" y="4032430"/>
                <a:ext cx="152409" cy="106227"/>
              </a:xfrm>
              <a:custGeom>
                <a:avLst/>
                <a:gdLst/>
                <a:ahLst/>
                <a:cxnLst/>
                <a:rect l="l" t="t" r="r" b="b"/>
                <a:pathLst>
                  <a:path w="495" h="345" extrusionOk="0">
                    <a:moveTo>
                      <a:pt x="245" y="41"/>
                    </a:moveTo>
                    <a:lnTo>
                      <a:pt x="446" y="243"/>
                    </a:lnTo>
                    <a:cubicBezTo>
                      <a:pt x="393" y="292"/>
                      <a:pt x="322" y="309"/>
                      <a:pt x="245" y="309"/>
                    </a:cubicBezTo>
                    <a:cubicBezTo>
                      <a:pt x="173" y="309"/>
                      <a:pt x="102" y="292"/>
                      <a:pt x="42" y="243"/>
                    </a:cubicBezTo>
                    <a:lnTo>
                      <a:pt x="245" y="41"/>
                    </a:lnTo>
                    <a:close/>
                    <a:moveTo>
                      <a:pt x="244" y="0"/>
                    </a:moveTo>
                    <a:cubicBezTo>
                      <a:pt x="240" y="0"/>
                      <a:pt x="235" y="2"/>
                      <a:pt x="232" y="6"/>
                    </a:cubicBezTo>
                    <a:lnTo>
                      <a:pt x="6" y="237"/>
                    </a:lnTo>
                    <a:cubicBezTo>
                      <a:pt x="0" y="237"/>
                      <a:pt x="0" y="243"/>
                      <a:pt x="0" y="249"/>
                    </a:cubicBezTo>
                    <a:cubicBezTo>
                      <a:pt x="0" y="256"/>
                      <a:pt x="0" y="256"/>
                      <a:pt x="6" y="262"/>
                    </a:cubicBezTo>
                    <a:cubicBezTo>
                      <a:pt x="72" y="314"/>
                      <a:pt x="160" y="345"/>
                      <a:pt x="245" y="345"/>
                    </a:cubicBezTo>
                    <a:cubicBezTo>
                      <a:pt x="333" y="345"/>
                      <a:pt x="418" y="314"/>
                      <a:pt x="489" y="262"/>
                    </a:cubicBezTo>
                    <a:cubicBezTo>
                      <a:pt x="495" y="256"/>
                      <a:pt x="495" y="256"/>
                      <a:pt x="495" y="249"/>
                    </a:cubicBezTo>
                    <a:cubicBezTo>
                      <a:pt x="495" y="243"/>
                      <a:pt x="495" y="237"/>
                      <a:pt x="489" y="237"/>
                    </a:cubicBezTo>
                    <a:lnTo>
                      <a:pt x="256" y="6"/>
                    </a:lnTo>
                    <a:cubicBezTo>
                      <a:pt x="253" y="2"/>
                      <a:pt x="249"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9874180" y="3936672"/>
                <a:ext cx="117309" cy="154568"/>
              </a:xfrm>
              <a:custGeom>
                <a:avLst/>
                <a:gdLst/>
                <a:ahLst/>
                <a:cxnLst/>
                <a:rect l="l" t="t" r="r" b="b"/>
                <a:pathLst>
                  <a:path w="381" h="502" extrusionOk="0">
                    <a:moveTo>
                      <a:pt x="130" y="48"/>
                    </a:moveTo>
                    <a:lnTo>
                      <a:pt x="333" y="251"/>
                    </a:lnTo>
                    <a:lnTo>
                      <a:pt x="130" y="453"/>
                    </a:lnTo>
                    <a:cubicBezTo>
                      <a:pt x="42" y="334"/>
                      <a:pt x="42" y="167"/>
                      <a:pt x="130" y="48"/>
                    </a:cubicBezTo>
                    <a:close/>
                    <a:moveTo>
                      <a:pt x="130" y="1"/>
                    </a:moveTo>
                    <a:cubicBezTo>
                      <a:pt x="124" y="1"/>
                      <a:pt x="119" y="7"/>
                      <a:pt x="113" y="7"/>
                    </a:cubicBezTo>
                    <a:cubicBezTo>
                      <a:pt x="0" y="149"/>
                      <a:pt x="0" y="352"/>
                      <a:pt x="113" y="495"/>
                    </a:cubicBezTo>
                    <a:cubicBezTo>
                      <a:pt x="119" y="495"/>
                      <a:pt x="124" y="501"/>
                      <a:pt x="130" y="501"/>
                    </a:cubicBezTo>
                    <a:cubicBezTo>
                      <a:pt x="130" y="501"/>
                      <a:pt x="136" y="495"/>
                      <a:pt x="143" y="495"/>
                    </a:cubicBezTo>
                    <a:lnTo>
                      <a:pt x="369" y="262"/>
                    </a:lnTo>
                    <a:cubicBezTo>
                      <a:pt x="380" y="257"/>
                      <a:pt x="380" y="245"/>
                      <a:pt x="369" y="238"/>
                    </a:cubicBezTo>
                    <a:lnTo>
                      <a:pt x="143" y="7"/>
                    </a:lnTo>
                    <a:cubicBezTo>
                      <a:pt x="136" y="7"/>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10025973" y="3936672"/>
                <a:ext cx="117617" cy="154568"/>
              </a:xfrm>
              <a:custGeom>
                <a:avLst/>
                <a:gdLst/>
                <a:ahLst/>
                <a:cxnLst/>
                <a:rect l="l" t="t" r="r" b="b"/>
                <a:pathLst>
                  <a:path w="382" h="502" extrusionOk="0">
                    <a:moveTo>
                      <a:pt x="250" y="48"/>
                    </a:moveTo>
                    <a:cubicBezTo>
                      <a:pt x="335" y="167"/>
                      <a:pt x="335" y="334"/>
                      <a:pt x="250" y="453"/>
                    </a:cubicBezTo>
                    <a:lnTo>
                      <a:pt x="49" y="251"/>
                    </a:lnTo>
                    <a:lnTo>
                      <a:pt x="250" y="48"/>
                    </a:lnTo>
                    <a:close/>
                    <a:moveTo>
                      <a:pt x="250" y="1"/>
                    </a:moveTo>
                    <a:cubicBezTo>
                      <a:pt x="245" y="1"/>
                      <a:pt x="239" y="7"/>
                      <a:pt x="239" y="7"/>
                    </a:cubicBezTo>
                    <a:lnTo>
                      <a:pt x="7" y="238"/>
                    </a:lnTo>
                    <a:cubicBezTo>
                      <a:pt x="0" y="245"/>
                      <a:pt x="0" y="257"/>
                      <a:pt x="7" y="262"/>
                    </a:cubicBezTo>
                    <a:lnTo>
                      <a:pt x="239" y="495"/>
                    </a:lnTo>
                    <a:cubicBezTo>
                      <a:pt x="239" y="495"/>
                      <a:pt x="245" y="501"/>
                      <a:pt x="250" y="501"/>
                    </a:cubicBezTo>
                    <a:cubicBezTo>
                      <a:pt x="258" y="501"/>
                      <a:pt x="263" y="495"/>
                      <a:pt x="263" y="495"/>
                    </a:cubicBezTo>
                    <a:cubicBezTo>
                      <a:pt x="382" y="352"/>
                      <a:pt x="382" y="149"/>
                      <a:pt x="263" y="7"/>
                    </a:cubicBezTo>
                    <a:cubicBezTo>
                      <a:pt x="263" y="7"/>
                      <a:pt x="258"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9991181" y="3995174"/>
                <a:ext cx="35100" cy="36949"/>
              </a:xfrm>
              <a:custGeom>
                <a:avLst/>
                <a:gdLst/>
                <a:ahLst/>
                <a:cxnLst/>
                <a:rect l="l" t="t" r="r" b="b"/>
                <a:pathLst>
                  <a:path w="114" h="120" extrusionOk="0">
                    <a:moveTo>
                      <a:pt x="55" y="37"/>
                    </a:moveTo>
                    <a:cubicBezTo>
                      <a:pt x="66" y="37"/>
                      <a:pt x="78" y="48"/>
                      <a:pt x="78" y="61"/>
                    </a:cubicBezTo>
                    <a:cubicBezTo>
                      <a:pt x="78" y="72"/>
                      <a:pt x="66" y="84"/>
                      <a:pt x="55" y="84"/>
                    </a:cubicBezTo>
                    <a:cubicBezTo>
                      <a:pt x="42" y="84"/>
                      <a:pt x="36" y="72"/>
                      <a:pt x="36" y="61"/>
                    </a:cubicBezTo>
                    <a:cubicBezTo>
                      <a:pt x="36" y="48"/>
                      <a:pt x="42" y="37"/>
                      <a:pt x="55" y="37"/>
                    </a:cubicBezTo>
                    <a:close/>
                    <a:moveTo>
                      <a:pt x="55" y="1"/>
                    </a:moveTo>
                    <a:cubicBezTo>
                      <a:pt x="25" y="1"/>
                      <a:pt x="0" y="31"/>
                      <a:pt x="0" y="61"/>
                    </a:cubicBezTo>
                    <a:cubicBezTo>
                      <a:pt x="0" y="91"/>
                      <a:pt x="25" y="120"/>
                      <a:pt x="55" y="120"/>
                    </a:cubicBezTo>
                    <a:cubicBezTo>
                      <a:pt x="90" y="120"/>
                      <a:pt x="113" y="91"/>
                      <a:pt x="113" y="61"/>
                    </a:cubicBezTo>
                    <a:cubicBezTo>
                      <a:pt x="113" y="31"/>
                      <a:pt x="90"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13"/>
            <p:cNvGrpSpPr/>
            <p:nvPr/>
          </p:nvGrpSpPr>
          <p:grpSpPr>
            <a:xfrm>
              <a:off x="7771648" y="4776493"/>
              <a:ext cx="290039" cy="290047"/>
              <a:chOff x="10138048" y="4112793"/>
              <a:chExt cx="290039" cy="290047"/>
            </a:xfrm>
          </p:grpSpPr>
          <p:sp>
            <p:nvSpPr>
              <p:cNvPr id="950" name="Google Shape;950;p13"/>
              <p:cNvSpPr/>
              <p:nvPr/>
            </p:nvSpPr>
            <p:spPr>
              <a:xfrm>
                <a:off x="10193161" y="4167908"/>
                <a:ext cx="179812" cy="179817"/>
              </a:xfrm>
              <a:custGeom>
                <a:avLst/>
                <a:gdLst/>
                <a:ahLst/>
                <a:cxnLst/>
                <a:rect l="l" t="t" r="r" b="b"/>
                <a:pathLst>
                  <a:path w="584" h="584" extrusionOk="0">
                    <a:moveTo>
                      <a:pt x="292" y="36"/>
                    </a:moveTo>
                    <a:cubicBezTo>
                      <a:pt x="435" y="36"/>
                      <a:pt x="548" y="149"/>
                      <a:pt x="548" y="292"/>
                    </a:cubicBezTo>
                    <a:cubicBezTo>
                      <a:pt x="548" y="435"/>
                      <a:pt x="435" y="548"/>
                      <a:pt x="292" y="548"/>
                    </a:cubicBezTo>
                    <a:cubicBezTo>
                      <a:pt x="149" y="548"/>
                      <a:pt x="36" y="435"/>
                      <a:pt x="36" y="292"/>
                    </a:cubicBezTo>
                    <a:cubicBezTo>
                      <a:pt x="36" y="149"/>
                      <a:pt x="149" y="36"/>
                      <a:pt x="292" y="36"/>
                    </a:cubicBezTo>
                    <a:close/>
                    <a:moveTo>
                      <a:pt x="292" y="0"/>
                    </a:moveTo>
                    <a:cubicBezTo>
                      <a:pt x="131" y="0"/>
                      <a:pt x="0" y="130"/>
                      <a:pt x="0" y="292"/>
                    </a:cubicBezTo>
                    <a:cubicBezTo>
                      <a:pt x="0" y="452"/>
                      <a:pt x="131" y="583"/>
                      <a:pt x="292" y="583"/>
                    </a:cubicBezTo>
                    <a:cubicBezTo>
                      <a:pt x="452" y="583"/>
                      <a:pt x="584" y="452"/>
                      <a:pt x="584" y="292"/>
                    </a:cubicBezTo>
                    <a:cubicBezTo>
                      <a:pt x="584" y="130"/>
                      <a:pt x="45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10326789" y="4255968"/>
                <a:ext cx="20629" cy="38488"/>
              </a:xfrm>
              <a:custGeom>
                <a:avLst/>
                <a:gdLst/>
                <a:ahLst/>
                <a:cxnLst/>
                <a:rect l="l" t="t" r="r" b="b"/>
                <a:pathLst>
                  <a:path w="67" h="125" extrusionOk="0">
                    <a:moveTo>
                      <a:pt x="54" y="0"/>
                    </a:moveTo>
                    <a:cubicBezTo>
                      <a:pt x="42" y="0"/>
                      <a:pt x="31" y="6"/>
                      <a:pt x="31" y="17"/>
                    </a:cubicBezTo>
                    <a:cubicBezTo>
                      <a:pt x="31" y="47"/>
                      <a:pt x="24" y="72"/>
                      <a:pt x="7" y="95"/>
                    </a:cubicBezTo>
                    <a:cubicBezTo>
                      <a:pt x="1" y="107"/>
                      <a:pt x="7" y="119"/>
                      <a:pt x="12" y="125"/>
                    </a:cubicBezTo>
                    <a:lnTo>
                      <a:pt x="24" y="125"/>
                    </a:lnTo>
                    <a:cubicBezTo>
                      <a:pt x="31" y="125"/>
                      <a:pt x="37" y="125"/>
                      <a:pt x="37" y="119"/>
                    </a:cubicBezTo>
                    <a:cubicBezTo>
                      <a:pt x="54" y="89"/>
                      <a:pt x="67" y="53"/>
                      <a:pt x="67" y="17"/>
                    </a:cubicBezTo>
                    <a:cubicBezTo>
                      <a:pt x="67" y="6"/>
                      <a:pt x="60"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10218717" y="4237494"/>
                <a:ext cx="18782" cy="53575"/>
              </a:xfrm>
              <a:custGeom>
                <a:avLst/>
                <a:gdLst/>
                <a:ahLst/>
                <a:cxnLst/>
                <a:rect l="l" t="t" r="r" b="b"/>
                <a:pathLst>
                  <a:path w="61" h="174" extrusionOk="0">
                    <a:moveTo>
                      <a:pt x="25" y="0"/>
                    </a:moveTo>
                    <a:cubicBezTo>
                      <a:pt x="18" y="0"/>
                      <a:pt x="6" y="6"/>
                      <a:pt x="6" y="12"/>
                    </a:cubicBezTo>
                    <a:cubicBezTo>
                      <a:pt x="0" y="30"/>
                      <a:pt x="0" y="47"/>
                      <a:pt x="0" y="66"/>
                    </a:cubicBezTo>
                    <a:cubicBezTo>
                      <a:pt x="0" y="102"/>
                      <a:pt x="6" y="137"/>
                      <a:pt x="25" y="167"/>
                    </a:cubicBezTo>
                    <a:cubicBezTo>
                      <a:pt x="25" y="173"/>
                      <a:pt x="30" y="173"/>
                      <a:pt x="36" y="173"/>
                    </a:cubicBezTo>
                    <a:lnTo>
                      <a:pt x="48" y="173"/>
                    </a:lnTo>
                    <a:cubicBezTo>
                      <a:pt x="53" y="167"/>
                      <a:pt x="60" y="155"/>
                      <a:pt x="53" y="149"/>
                    </a:cubicBezTo>
                    <a:cubicBezTo>
                      <a:pt x="42" y="126"/>
                      <a:pt x="36" y="96"/>
                      <a:pt x="36" y="66"/>
                    </a:cubicBezTo>
                    <a:lnTo>
                      <a:pt x="36" y="24"/>
                    </a:lnTo>
                    <a:cubicBezTo>
                      <a:pt x="42" y="12"/>
                      <a:pt x="36"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10286454" y="4299075"/>
                <a:ext cx="39103" cy="23093"/>
              </a:xfrm>
              <a:custGeom>
                <a:avLst/>
                <a:gdLst/>
                <a:ahLst/>
                <a:cxnLst/>
                <a:rect l="l" t="t" r="r" b="b"/>
                <a:pathLst>
                  <a:path w="127" h="75" extrusionOk="0">
                    <a:moveTo>
                      <a:pt x="102" y="1"/>
                    </a:moveTo>
                    <a:cubicBezTo>
                      <a:pt x="100" y="1"/>
                      <a:pt x="98" y="1"/>
                      <a:pt x="96" y="3"/>
                    </a:cubicBezTo>
                    <a:cubicBezTo>
                      <a:pt x="72" y="20"/>
                      <a:pt x="42" y="33"/>
                      <a:pt x="19" y="39"/>
                    </a:cubicBezTo>
                    <a:cubicBezTo>
                      <a:pt x="6" y="39"/>
                      <a:pt x="0" y="50"/>
                      <a:pt x="0" y="56"/>
                    </a:cubicBezTo>
                    <a:cubicBezTo>
                      <a:pt x="0" y="69"/>
                      <a:pt x="6" y="75"/>
                      <a:pt x="19" y="75"/>
                    </a:cubicBezTo>
                    <a:cubicBezTo>
                      <a:pt x="55" y="69"/>
                      <a:pt x="91" y="56"/>
                      <a:pt x="113" y="33"/>
                    </a:cubicBezTo>
                    <a:cubicBezTo>
                      <a:pt x="126" y="26"/>
                      <a:pt x="126" y="15"/>
                      <a:pt x="119" y="9"/>
                    </a:cubicBezTo>
                    <a:cubicBezTo>
                      <a:pt x="115" y="5"/>
                      <a:pt x="108"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10271983" y="4192540"/>
                <a:ext cx="40335" cy="15703"/>
              </a:xfrm>
              <a:custGeom>
                <a:avLst/>
                <a:gdLst/>
                <a:ahLst/>
                <a:cxnLst/>
                <a:rect l="l" t="t" r="r" b="b"/>
                <a:pathLst>
                  <a:path w="131" h="51" extrusionOk="0">
                    <a:moveTo>
                      <a:pt x="43" y="1"/>
                    </a:moveTo>
                    <a:cubicBezTo>
                      <a:pt x="34" y="1"/>
                      <a:pt x="26" y="2"/>
                      <a:pt x="17" y="3"/>
                    </a:cubicBezTo>
                    <a:cubicBezTo>
                      <a:pt x="6" y="3"/>
                      <a:pt x="0" y="9"/>
                      <a:pt x="0" y="22"/>
                    </a:cubicBezTo>
                    <a:cubicBezTo>
                      <a:pt x="0" y="33"/>
                      <a:pt x="12" y="39"/>
                      <a:pt x="17" y="39"/>
                    </a:cubicBezTo>
                    <a:cubicBezTo>
                      <a:pt x="26" y="37"/>
                      <a:pt x="34" y="37"/>
                      <a:pt x="41" y="37"/>
                    </a:cubicBezTo>
                    <a:cubicBezTo>
                      <a:pt x="63" y="37"/>
                      <a:pt x="84" y="42"/>
                      <a:pt x="102" y="50"/>
                    </a:cubicBezTo>
                    <a:lnTo>
                      <a:pt x="113" y="50"/>
                    </a:lnTo>
                    <a:cubicBezTo>
                      <a:pt x="119" y="50"/>
                      <a:pt x="125" y="45"/>
                      <a:pt x="125" y="39"/>
                    </a:cubicBezTo>
                    <a:cubicBezTo>
                      <a:pt x="130" y="33"/>
                      <a:pt x="125" y="22"/>
                      <a:pt x="119" y="15"/>
                    </a:cubicBezTo>
                    <a:cubicBezTo>
                      <a:pt x="93" y="6"/>
                      <a:pt x="67"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10239038" y="4296611"/>
                <a:ext cx="36640" cy="25556"/>
              </a:xfrm>
              <a:custGeom>
                <a:avLst/>
                <a:gdLst/>
                <a:ahLst/>
                <a:cxnLst/>
                <a:rect l="l" t="t" r="r" b="b"/>
                <a:pathLst>
                  <a:path w="119" h="83" extrusionOk="0">
                    <a:moveTo>
                      <a:pt x="19" y="1"/>
                    </a:moveTo>
                    <a:cubicBezTo>
                      <a:pt x="14" y="1"/>
                      <a:pt x="9" y="4"/>
                      <a:pt x="6" y="11"/>
                    </a:cubicBezTo>
                    <a:cubicBezTo>
                      <a:pt x="0" y="17"/>
                      <a:pt x="0" y="28"/>
                      <a:pt x="6" y="34"/>
                    </a:cubicBezTo>
                    <a:cubicBezTo>
                      <a:pt x="30" y="58"/>
                      <a:pt x="66" y="70"/>
                      <a:pt x="94" y="83"/>
                    </a:cubicBezTo>
                    <a:lnTo>
                      <a:pt x="102" y="83"/>
                    </a:lnTo>
                    <a:cubicBezTo>
                      <a:pt x="107" y="83"/>
                      <a:pt x="119" y="77"/>
                      <a:pt x="119" y="64"/>
                    </a:cubicBezTo>
                    <a:cubicBezTo>
                      <a:pt x="119" y="58"/>
                      <a:pt x="113" y="47"/>
                      <a:pt x="107" y="47"/>
                    </a:cubicBezTo>
                    <a:cubicBezTo>
                      <a:pt x="77" y="41"/>
                      <a:pt x="53" y="23"/>
                      <a:pt x="30" y="5"/>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10317552" y="4208551"/>
                <a:ext cx="27711" cy="36641"/>
              </a:xfrm>
              <a:custGeom>
                <a:avLst/>
                <a:gdLst/>
                <a:ahLst/>
                <a:cxnLst/>
                <a:rect l="l" t="t" r="r" b="b"/>
                <a:pathLst>
                  <a:path w="90" h="119" extrusionOk="0">
                    <a:moveTo>
                      <a:pt x="24" y="1"/>
                    </a:moveTo>
                    <a:cubicBezTo>
                      <a:pt x="18" y="1"/>
                      <a:pt x="13" y="4"/>
                      <a:pt x="7" y="11"/>
                    </a:cubicBezTo>
                    <a:cubicBezTo>
                      <a:pt x="1" y="17"/>
                      <a:pt x="1" y="28"/>
                      <a:pt x="12" y="34"/>
                    </a:cubicBezTo>
                    <a:cubicBezTo>
                      <a:pt x="31" y="53"/>
                      <a:pt x="48" y="77"/>
                      <a:pt x="54" y="106"/>
                    </a:cubicBezTo>
                    <a:cubicBezTo>
                      <a:pt x="54" y="113"/>
                      <a:pt x="67" y="118"/>
                      <a:pt x="72" y="118"/>
                    </a:cubicBezTo>
                    <a:lnTo>
                      <a:pt x="78" y="118"/>
                    </a:lnTo>
                    <a:cubicBezTo>
                      <a:pt x="84" y="113"/>
                      <a:pt x="90" y="106"/>
                      <a:pt x="90" y="94"/>
                    </a:cubicBezTo>
                    <a:cubicBezTo>
                      <a:pt x="78" y="64"/>
                      <a:pt x="61" y="34"/>
                      <a:pt x="37" y="6"/>
                    </a:cubicBezTo>
                    <a:cubicBezTo>
                      <a:pt x="32" y="2"/>
                      <a:pt x="28"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10227954" y="4198082"/>
                <a:ext cx="35100" cy="30483"/>
              </a:xfrm>
              <a:custGeom>
                <a:avLst/>
                <a:gdLst/>
                <a:ahLst/>
                <a:cxnLst/>
                <a:rect l="l" t="t" r="r" b="b"/>
                <a:pathLst>
                  <a:path w="114" h="99" extrusionOk="0">
                    <a:moveTo>
                      <a:pt x="92" y="1"/>
                    </a:moveTo>
                    <a:cubicBezTo>
                      <a:pt x="89" y="1"/>
                      <a:pt x="86" y="2"/>
                      <a:pt x="83" y="4"/>
                    </a:cubicBezTo>
                    <a:cubicBezTo>
                      <a:pt x="53" y="21"/>
                      <a:pt x="23" y="45"/>
                      <a:pt x="6" y="68"/>
                    </a:cubicBezTo>
                    <a:cubicBezTo>
                      <a:pt x="0" y="81"/>
                      <a:pt x="0" y="92"/>
                      <a:pt x="12" y="98"/>
                    </a:cubicBezTo>
                    <a:lnTo>
                      <a:pt x="23" y="98"/>
                    </a:lnTo>
                    <a:cubicBezTo>
                      <a:pt x="23" y="98"/>
                      <a:pt x="30" y="98"/>
                      <a:pt x="36" y="92"/>
                    </a:cubicBezTo>
                    <a:cubicBezTo>
                      <a:pt x="53" y="68"/>
                      <a:pt x="78" y="51"/>
                      <a:pt x="102" y="40"/>
                    </a:cubicBezTo>
                    <a:cubicBezTo>
                      <a:pt x="108" y="32"/>
                      <a:pt x="113" y="21"/>
                      <a:pt x="108" y="15"/>
                    </a:cubicBezTo>
                    <a:cubicBezTo>
                      <a:pt x="103" y="7"/>
                      <a:pt x="99"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10138048" y="4112793"/>
                <a:ext cx="290039" cy="290047"/>
              </a:xfrm>
              <a:custGeom>
                <a:avLst/>
                <a:gdLst/>
                <a:ahLst/>
                <a:cxnLst/>
                <a:rect l="l" t="t" r="r" b="b"/>
                <a:pathLst>
                  <a:path w="942" h="942" extrusionOk="0">
                    <a:moveTo>
                      <a:pt x="565" y="42"/>
                    </a:moveTo>
                    <a:cubicBezTo>
                      <a:pt x="573" y="42"/>
                      <a:pt x="578" y="42"/>
                      <a:pt x="584" y="48"/>
                    </a:cubicBezTo>
                    <a:cubicBezTo>
                      <a:pt x="595" y="48"/>
                      <a:pt x="601" y="53"/>
                      <a:pt x="608" y="53"/>
                    </a:cubicBezTo>
                    <a:lnTo>
                      <a:pt x="614" y="53"/>
                    </a:lnTo>
                    <a:lnTo>
                      <a:pt x="614" y="89"/>
                    </a:lnTo>
                    <a:lnTo>
                      <a:pt x="614" y="125"/>
                    </a:lnTo>
                    <a:lnTo>
                      <a:pt x="614" y="138"/>
                    </a:lnTo>
                    <a:lnTo>
                      <a:pt x="614" y="149"/>
                    </a:lnTo>
                    <a:lnTo>
                      <a:pt x="637" y="161"/>
                    </a:lnTo>
                    <a:lnTo>
                      <a:pt x="644" y="161"/>
                    </a:lnTo>
                    <a:lnTo>
                      <a:pt x="650" y="166"/>
                    </a:lnTo>
                    <a:cubicBezTo>
                      <a:pt x="655" y="166"/>
                      <a:pt x="655" y="166"/>
                      <a:pt x="655" y="174"/>
                    </a:cubicBezTo>
                    <a:lnTo>
                      <a:pt x="680" y="185"/>
                    </a:lnTo>
                    <a:lnTo>
                      <a:pt x="685" y="179"/>
                    </a:lnTo>
                    <a:cubicBezTo>
                      <a:pt x="685" y="179"/>
                      <a:pt x="691" y="174"/>
                      <a:pt x="697" y="174"/>
                    </a:cubicBezTo>
                    <a:cubicBezTo>
                      <a:pt x="708" y="166"/>
                      <a:pt x="715" y="161"/>
                      <a:pt x="727" y="155"/>
                    </a:cubicBezTo>
                    <a:cubicBezTo>
                      <a:pt x="738" y="149"/>
                      <a:pt x="751" y="149"/>
                      <a:pt x="757" y="144"/>
                    </a:cubicBezTo>
                    <a:lnTo>
                      <a:pt x="763" y="144"/>
                    </a:lnTo>
                    <a:cubicBezTo>
                      <a:pt x="768" y="144"/>
                      <a:pt x="774" y="155"/>
                      <a:pt x="780" y="161"/>
                    </a:cubicBezTo>
                    <a:cubicBezTo>
                      <a:pt x="787" y="166"/>
                      <a:pt x="793" y="174"/>
                      <a:pt x="798" y="179"/>
                    </a:cubicBezTo>
                    <a:lnTo>
                      <a:pt x="798" y="185"/>
                    </a:lnTo>
                    <a:cubicBezTo>
                      <a:pt x="793" y="191"/>
                      <a:pt x="793" y="202"/>
                      <a:pt x="787" y="215"/>
                    </a:cubicBezTo>
                    <a:cubicBezTo>
                      <a:pt x="780" y="226"/>
                      <a:pt x="774" y="232"/>
                      <a:pt x="768" y="245"/>
                    </a:cubicBezTo>
                    <a:cubicBezTo>
                      <a:pt x="768" y="251"/>
                      <a:pt x="763" y="256"/>
                      <a:pt x="763" y="256"/>
                    </a:cubicBezTo>
                    <a:lnTo>
                      <a:pt x="757" y="262"/>
                    </a:lnTo>
                    <a:lnTo>
                      <a:pt x="768" y="286"/>
                    </a:lnTo>
                    <a:cubicBezTo>
                      <a:pt x="768" y="286"/>
                      <a:pt x="774" y="286"/>
                      <a:pt x="774" y="292"/>
                    </a:cubicBezTo>
                    <a:lnTo>
                      <a:pt x="780" y="298"/>
                    </a:lnTo>
                    <a:lnTo>
                      <a:pt x="780" y="304"/>
                    </a:lnTo>
                    <a:lnTo>
                      <a:pt x="793" y="328"/>
                    </a:lnTo>
                    <a:lnTo>
                      <a:pt x="887" y="328"/>
                    </a:lnTo>
                    <a:lnTo>
                      <a:pt x="887" y="334"/>
                    </a:lnTo>
                    <a:cubicBezTo>
                      <a:pt x="887" y="339"/>
                      <a:pt x="894" y="345"/>
                      <a:pt x="894" y="358"/>
                    </a:cubicBezTo>
                    <a:cubicBezTo>
                      <a:pt x="894" y="364"/>
                      <a:pt x="900" y="369"/>
                      <a:pt x="900" y="375"/>
                    </a:cubicBezTo>
                    <a:lnTo>
                      <a:pt x="900" y="381"/>
                    </a:lnTo>
                    <a:lnTo>
                      <a:pt x="900" y="388"/>
                    </a:lnTo>
                    <a:cubicBezTo>
                      <a:pt x="887" y="394"/>
                      <a:pt x="881" y="399"/>
                      <a:pt x="870" y="405"/>
                    </a:cubicBezTo>
                    <a:cubicBezTo>
                      <a:pt x="864" y="411"/>
                      <a:pt x="864" y="411"/>
                      <a:pt x="858" y="417"/>
                    </a:cubicBezTo>
                    <a:cubicBezTo>
                      <a:pt x="851" y="417"/>
                      <a:pt x="846" y="417"/>
                      <a:pt x="846" y="424"/>
                    </a:cubicBezTo>
                    <a:cubicBezTo>
                      <a:pt x="834" y="424"/>
                      <a:pt x="834" y="429"/>
                      <a:pt x="834" y="429"/>
                    </a:cubicBezTo>
                    <a:lnTo>
                      <a:pt x="823" y="435"/>
                    </a:lnTo>
                    <a:lnTo>
                      <a:pt x="823" y="447"/>
                    </a:lnTo>
                    <a:lnTo>
                      <a:pt x="823" y="459"/>
                    </a:lnTo>
                    <a:lnTo>
                      <a:pt x="823" y="471"/>
                    </a:lnTo>
                    <a:lnTo>
                      <a:pt x="823" y="482"/>
                    </a:lnTo>
                    <a:lnTo>
                      <a:pt x="823" y="495"/>
                    </a:lnTo>
                    <a:lnTo>
                      <a:pt x="823" y="507"/>
                    </a:lnTo>
                    <a:lnTo>
                      <a:pt x="834" y="512"/>
                    </a:lnTo>
                    <a:lnTo>
                      <a:pt x="846" y="518"/>
                    </a:lnTo>
                    <a:cubicBezTo>
                      <a:pt x="846" y="518"/>
                      <a:pt x="851" y="524"/>
                      <a:pt x="858" y="524"/>
                    </a:cubicBezTo>
                    <a:cubicBezTo>
                      <a:pt x="864" y="531"/>
                      <a:pt x="864" y="531"/>
                      <a:pt x="870" y="537"/>
                    </a:cubicBezTo>
                    <a:cubicBezTo>
                      <a:pt x="881" y="542"/>
                      <a:pt x="887" y="548"/>
                      <a:pt x="900" y="554"/>
                    </a:cubicBezTo>
                    <a:lnTo>
                      <a:pt x="900" y="567"/>
                    </a:lnTo>
                    <a:cubicBezTo>
                      <a:pt x="900" y="572"/>
                      <a:pt x="894" y="578"/>
                      <a:pt x="894" y="584"/>
                    </a:cubicBezTo>
                    <a:cubicBezTo>
                      <a:pt x="894" y="595"/>
                      <a:pt x="887" y="602"/>
                      <a:pt x="887" y="608"/>
                    </a:cubicBezTo>
                    <a:cubicBezTo>
                      <a:pt x="876" y="614"/>
                      <a:pt x="864" y="614"/>
                      <a:pt x="851" y="614"/>
                    </a:cubicBezTo>
                    <a:lnTo>
                      <a:pt x="793" y="614"/>
                    </a:lnTo>
                    <a:lnTo>
                      <a:pt x="780" y="638"/>
                    </a:lnTo>
                    <a:lnTo>
                      <a:pt x="780" y="644"/>
                    </a:lnTo>
                    <a:lnTo>
                      <a:pt x="774" y="650"/>
                    </a:lnTo>
                    <a:lnTo>
                      <a:pt x="768" y="655"/>
                    </a:lnTo>
                    <a:lnTo>
                      <a:pt x="757" y="680"/>
                    </a:lnTo>
                    <a:lnTo>
                      <a:pt x="763" y="685"/>
                    </a:lnTo>
                    <a:cubicBezTo>
                      <a:pt x="763" y="685"/>
                      <a:pt x="768" y="691"/>
                      <a:pt x="768" y="697"/>
                    </a:cubicBezTo>
                    <a:cubicBezTo>
                      <a:pt x="774" y="710"/>
                      <a:pt x="780" y="715"/>
                      <a:pt x="787" y="727"/>
                    </a:cubicBezTo>
                    <a:cubicBezTo>
                      <a:pt x="793" y="738"/>
                      <a:pt x="793" y="751"/>
                      <a:pt x="798" y="757"/>
                    </a:cubicBezTo>
                    <a:lnTo>
                      <a:pt x="798" y="762"/>
                    </a:lnTo>
                    <a:cubicBezTo>
                      <a:pt x="793" y="762"/>
                      <a:pt x="787" y="774"/>
                      <a:pt x="780" y="781"/>
                    </a:cubicBezTo>
                    <a:cubicBezTo>
                      <a:pt x="774" y="787"/>
                      <a:pt x="768" y="793"/>
                      <a:pt x="763" y="798"/>
                    </a:cubicBezTo>
                    <a:lnTo>
                      <a:pt x="757" y="798"/>
                    </a:lnTo>
                    <a:cubicBezTo>
                      <a:pt x="751" y="793"/>
                      <a:pt x="738" y="793"/>
                      <a:pt x="727" y="787"/>
                    </a:cubicBezTo>
                    <a:cubicBezTo>
                      <a:pt x="715" y="781"/>
                      <a:pt x="708" y="774"/>
                      <a:pt x="697" y="768"/>
                    </a:cubicBezTo>
                    <a:cubicBezTo>
                      <a:pt x="691" y="762"/>
                      <a:pt x="685" y="762"/>
                      <a:pt x="685" y="762"/>
                    </a:cubicBezTo>
                    <a:lnTo>
                      <a:pt x="680" y="757"/>
                    </a:lnTo>
                    <a:lnTo>
                      <a:pt x="655" y="768"/>
                    </a:lnTo>
                    <a:cubicBezTo>
                      <a:pt x="655" y="768"/>
                      <a:pt x="655" y="774"/>
                      <a:pt x="650" y="774"/>
                    </a:cubicBezTo>
                    <a:lnTo>
                      <a:pt x="644" y="781"/>
                    </a:lnTo>
                    <a:lnTo>
                      <a:pt x="637" y="781"/>
                    </a:lnTo>
                    <a:lnTo>
                      <a:pt x="614" y="793"/>
                    </a:lnTo>
                    <a:lnTo>
                      <a:pt x="614" y="804"/>
                    </a:lnTo>
                    <a:lnTo>
                      <a:pt x="614" y="817"/>
                    </a:lnTo>
                    <a:lnTo>
                      <a:pt x="614" y="853"/>
                    </a:lnTo>
                    <a:lnTo>
                      <a:pt x="614" y="888"/>
                    </a:lnTo>
                    <a:lnTo>
                      <a:pt x="608" y="888"/>
                    </a:lnTo>
                    <a:cubicBezTo>
                      <a:pt x="601" y="888"/>
                      <a:pt x="595" y="894"/>
                      <a:pt x="584" y="894"/>
                    </a:cubicBezTo>
                    <a:cubicBezTo>
                      <a:pt x="578" y="894"/>
                      <a:pt x="573" y="900"/>
                      <a:pt x="565" y="900"/>
                    </a:cubicBezTo>
                    <a:lnTo>
                      <a:pt x="554" y="900"/>
                    </a:lnTo>
                    <a:cubicBezTo>
                      <a:pt x="548" y="888"/>
                      <a:pt x="543" y="881"/>
                      <a:pt x="537" y="870"/>
                    </a:cubicBezTo>
                    <a:lnTo>
                      <a:pt x="524" y="858"/>
                    </a:lnTo>
                    <a:cubicBezTo>
                      <a:pt x="524" y="853"/>
                      <a:pt x="524" y="845"/>
                      <a:pt x="518" y="845"/>
                    </a:cubicBezTo>
                    <a:lnTo>
                      <a:pt x="513" y="834"/>
                    </a:lnTo>
                    <a:lnTo>
                      <a:pt x="507" y="823"/>
                    </a:lnTo>
                    <a:lnTo>
                      <a:pt x="435" y="823"/>
                    </a:lnTo>
                    <a:lnTo>
                      <a:pt x="430" y="834"/>
                    </a:lnTo>
                    <a:lnTo>
                      <a:pt x="422" y="845"/>
                    </a:lnTo>
                    <a:cubicBezTo>
                      <a:pt x="417" y="845"/>
                      <a:pt x="417" y="853"/>
                      <a:pt x="417" y="858"/>
                    </a:cubicBezTo>
                    <a:cubicBezTo>
                      <a:pt x="411" y="864"/>
                      <a:pt x="411" y="864"/>
                      <a:pt x="405" y="870"/>
                    </a:cubicBezTo>
                    <a:cubicBezTo>
                      <a:pt x="400" y="881"/>
                      <a:pt x="394" y="888"/>
                      <a:pt x="387" y="900"/>
                    </a:cubicBezTo>
                    <a:lnTo>
                      <a:pt x="375" y="900"/>
                    </a:lnTo>
                    <a:cubicBezTo>
                      <a:pt x="370" y="900"/>
                      <a:pt x="364" y="894"/>
                      <a:pt x="358" y="894"/>
                    </a:cubicBezTo>
                    <a:cubicBezTo>
                      <a:pt x="345" y="894"/>
                      <a:pt x="340" y="888"/>
                      <a:pt x="334" y="888"/>
                    </a:cubicBezTo>
                    <a:lnTo>
                      <a:pt x="328" y="888"/>
                    </a:lnTo>
                    <a:lnTo>
                      <a:pt x="328" y="853"/>
                    </a:lnTo>
                    <a:lnTo>
                      <a:pt x="328" y="817"/>
                    </a:lnTo>
                    <a:lnTo>
                      <a:pt x="328" y="804"/>
                    </a:lnTo>
                    <a:lnTo>
                      <a:pt x="328" y="793"/>
                    </a:lnTo>
                    <a:lnTo>
                      <a:pt x="304" y="781"/>
                    </a:lnTo>
                    <a:lnTo>
                      <a:pt x="298" y="781"/>
                    </a:lnTo>
                    <a:lnTo>
                      <a:pt x="292" y="774"/>
                    </a:lnTo>
                    <a:cubicBezTo>
                      <a:pt x="287" y="774"/>
                      <a:pt x="287" y="768"/>
                      <a:pt x="287" y="768"/>
                    </a:cubicBezTo>
                    <a:lnTo>
                      <a:pt x="262" y="757"/>
                    </a:lnTo>
                    <a:lnTo>
                      <a:pt x="257" y="762"/>
                    </a:lnTo>
                    <a:cubicBezTo>
                      <a:pt x="257" y="762"/>
                      <a:pt x="251" y="762"/>
                      <a:pt x="244" y="768"/>
                    </a:cubicBezTo>
                    <a:cubicBezTo>
                      <a:pt x="232" y="774"/>
                      <a:pt x="227" y="781"/>
                      <a:pt x="215" y="787"/>
                    </a:cubicBezTo>
                    <a:cubicBezTo>
                      <a:pt x="202" y="793"/>
                      <a:pt x="191" y="793"/>
                      <a:pt x="185" y="798"/>
                    </a:cubicBezTo>
                    <a:lnTo>
                      <a:pt x="179" y="798"/>
                    </a:lnTo>
                    <a:lnTo>
                      <a:pt x="161" y="781"/>
                    </a:lnTo>
                    <a:cubicBezTo>
                      <a:pt x="155" y="774"/>
                      <a:pt x="149" y="762"/>
                      <a:pt x="144" y="762"/>
                    </a:cubicBezTo>
                    <a:lnTo>
                      <a:pt x="144" y="757"/>
                    </a:lnTo>
                    <a:cubicBezTo>
                      <a:pt x="149" y="751"/>
                      <a:pt x="149" y="738"/>
                      <a:pt x="155" y="727"/>
                    </a:cubicBezTo>
                    <a:cubicBezTo>
                      <a:pt x="161" y="715"/>
                      <a:pt x="167" y="710"/>
                      <a:pt x="172" y="697"/>
                    </a:cubicBezTo>
                    <a:cubicBezTo>
                      <a:pt x="172" y="691"/>
                      <a:pt x="179" y="685"/>
                      <a:pt x="179" y="685"/>
                    </a:cubicBezTo>
                    <a:lnTo>
                      <a:pt x="185" y="680"/>
                    </a:lnTo>
                    <a:lnTo>
                      <a:pt x="172" y="655"/>
                    </a:lnTo>
                    <a:lnTo>
                      <a:pt x="167" y="650"/>
                    </a:lnTo>
                    <a:lnTo>
                      <a:pt x="161" y="644"/>
                    </a:lnTo>
                    <a:lnTo>
                      <a:pt x="161" y="638"/>
                    </a:lnTo>
                    <a:lnTo>
                      <a:pt x="149" y="614"/>
                    </a:lnTo>
                    <a:lnTo>
                      <a:pt x="89" y="614"/>
                    </a:lnTo>
                    <a:cubicBezTo>
                      <a:pt x="78" y="614"/>
                      <a:pt x="65" y="614"/>
                      <a:pt x="54" y="608"/>
                    </a:cubicBezTo>
                    <a:cubicBezTo>
                      <a:pt x="54" y="602"/>
                      <a:pt x="48" y="595"/>
                      <a:pt x="48" y="584"/>
                    </a:cubicBezTo>
                    <a:cubicBezTo>
                      <a:pt x="48" y="578"/>
                      <a:pt x="42" y="572"/>
                      <a:pt x="42" y="567"/>
                    </a:cubicBezTo>
                    <a:lnTo>
                      <a:pt x="42" y="554"/>
                    </a:lnTo>
                    <a:cubicBezTo>
                      <a:pt x="54" y="548"/>
                      <a:pt x="59" y="542"/>
                      <a:pt x="72" y="537"/>
                    </a:cubicBezTo>
                    <a:cubicBezTo>
                      <a:pt x="78" y="531"/>
                      <a:pt x="78" y="531"/>
                      <a:pt x="84" y="524"/>
                    </a:cubicBezTo>
                    <a:cubicBezTo>
                      <a:pt x="89" y="524"/>
                      <a:pt x="95" y="518"/>
                      <a:pt x="95" y="518"/>
                    </a:cubicBezTo>
                    <a:lnTo>
                      <a:pt x="108" y="512"/>
                    </a:lnTo>
                    <a:lnTo>
                      <a:pt x="119" y="507"/>
                    </a:lnTo>
                    <a:lnTo>
                      <a:pt x="119" y="495"/>
                    </a:lnTo>
                    <a:lnTo>
                      <a:pt x="119" y="482"/>
                    </a:lnTo>
                    <a:lnTo>
                      <a:pt x="119" y="471"/>
                    </a:lnTo>
                    <a:lnTo>
                      <a:pt x="119" y="459"/>
                    </a:lnTo>
                    <a:lnTo>
                      <a:pt x="119" y="447"/>
                    </a:lnTo>
                    <a:lnTo>
                      <a:pt x="119" y="435"/>
                    </a:lnTo>
                    <a:lnTo>
                      <a:pt x="108" y="429"/>
                    </a:lnTo>
                    <a:cubicBezTo>
                      <a:pt x="108" y="429"/>
                      <a:pt x="108" y="424"/>
                      <a:pt x="95" y="424"/>
                    </a:cubicBezTo>
                    <a:cubicBezTo>
                      <a:pt x="95" y="417"/>
                      <a:pt x="89" y="417"/>
                      <a:pt x="84" y="417"/>
                    </a:cubicBezTo>
                    <a:lnTo>
                      <a:pt x="72" y="405"/>
                    </a:lnTo>
                    <a:cubicBezTo>
                      <a:pt x="59" y="399"/>
                      <a:pt x="54" y="394"/>
                      <a:pt x="42" y="388"/>
                    </a:cubicBezTo>
                    <a:lnTo>
                      <a:pt x="42" y="381"/>
                    </a:lnTo>
                    <a:lnTo>
                      <a:pt x="42" y="375"/>
                    </a:lnTo>
                    <a:cubicBezTo>
                      <a:pt x="42" y="369"/>
                      <a:pt x="48" y="364"/>
                      <a:pt x="48" y="358"/>
                    </a:cubicBezTo>
                    <a:cubicBezTo>
                      <a:pt x="48" y="345"/>
                      <a:pt x="54" y="339"/>
                      <a:pt x="54" y="334"/>
                    </a:cubicBezTo>
                    <a:lnTo>
                      <a:pt x="54" y="328"/>
                    </a:lnTo>
                    <a:lnTo>
                      <a:pt x="149" y="328"/>
                    </a:lnTo>
                    <a:lnTo>
                      <a:pt x="161" y="304"/>
                    </a:lnTo>
                    <a:lnTo>
                      <a:pt x="161" y="298"/>
                    </a:lnTo>
                    <a:lnTo>
                      <a:pt x="167" y="292"/>
                    </a:lnTo>
                    <a:cubicBezTo>
                      <a:pt x="167" y="286"/>
                      <a:pt x="172" y="286"/>
                      <a:pt x="172" y="286"/>
                    </a:cubicBezTo>
                    <a:lnTo>
                      <a:pt x="185" y="262"/>
                    </a:lnTo>
                    <a:lnTo>
                      <a:pt x="179" y="256"/>
                    </a:lnTo>
                    <a:cubicBezTo>
                      <a:pt x="179" y="256"/>
                      <a:pt x="172" y="251"/>
                      <a:pt x="172" y="245"/>
                    </a:cubicBezTo>
                    <a:cubicBezTo>
                      <a:pt x="167" y="232"/>
                      <a:pt x="161" y="226"/>
                      <a:pt x="155" y="215"/>
                    </a:cubicBezTo>
                    <a:cubicBezTo>
                      <a:pt x="149" y="202"/>
                      <a:pt x="149" y="191"/>
                      <a:pt x="144" y="185"/>
                    </a:cubicBezTo>
                    <a:lnTo>
                      <a:pt x="144" y="179"/>
                    </a:lnTo>
                    <a:cubicBezTo>
                      <a:pt x="149" y="174"/>
                      <a:pt x="155" y="166"/>
                      <a:pt x="161" y="161"/>
                    </a:cubicBezTo>
                    <a:cubicBezTo>
                      <a:pt x="167" y="155"/>
                      <a:pt x="172" y="144"/>
                      <a:pt x="179" y="144"/>
                    </a:cubicBezTo>
                    <a:lnTo>
                      <a:pt x="185" y="144"/>
                    </a:lnTo>
                    <a:cubicBezTo>
                      <a:pt x="191" y="149"/>
                      <a:pt x="202" y="149"/>
                      <a:pt x="215" y="155"/>
                    </a:cubicBezTo>
                    <a:cubicBezTo>
                      <a:pt x="227" y="161"/>
                      <a:pt x="232" y="166"/>
                      <a:pt x="244" y="174"/>
                    </a:cubicBezTo>
                    <a:cubicBezTo>
                      <a:pt x="251" y="174"/>
                      <a:pt x="257" y="179"/>
                      <a:pt x="257" y="179"/>
                    </a:cubicBezTo>
                    <a:lnTo>
                      <a:pt x="262" y="185"/>
                    </a:lnTo>
                    <a:lnTo>
                      <a:pt x="287" y="174"/>
                    </a:lnTo>
                    <a:cubicBezTo>
                      <a:pt x="287" y="166"/>
                      <a:pt x="287" y="166"/>
                      <a:pt x="292" y="166"/>
                    </a:cubicBezTo>
                    <a:lnTo>
                      <a:pt x="298" y="161"/>
                    </a:lnTo>
                    <a:lnTo>
                      <a:pt x="304" y="161"/>
                    </a:lnTo>
                    <a:lnTo>
                      <a:pt x="328" y="149"/>
                    </a:lnTo>
                    <a:lnTo>
                      <a:pt x="328" y="138"/>
                    </a:lnTo>
                    <a:lnTo>
                      <a:pt x="328" y="125"/>
                    </a:lnTo>
                    <a:lnTo>
                      <a:pt x="328" y="89"/>
                    </a:lnTo>
                    <a:lnTo>
                      <a:pt x="328" y="53"/>
                    </a:lnTo>
                    <a:lnTo>
                      <a:pt x="334" y="53"/>
                    </a:lnTo>
                    <a:cubicBezTo>
                      <a:pt x="340" y="53"/>
                      <a:pt x="345" y="48"/>
                      <a:pt x="351" y="48"/>
                    </a:cubicBezTo>
                    <a:lnTo>
                      <a:pt x="358" y="48"/>
                    </a:lnTo>
                    <a:cubicBezTo>
                      <a:pt x="364" y="42"/>
                      <a:pt x="370" y="42"/>
                      <a:pt x="375" y="42"/>
                    </a:cubicBezTo>
                    <a:lnTo>
                      <a:pt x="387" y="42"/>
                    </a:lnTo>
                    <a:cubicBezTo>
                      <a:pt x="394" y="48"/>
                      <a:pt x="400" y="59"/>
                      <a:pt x="405" y="72"/>
                    </a:cubicBezTo>
                    <a:cubicBezTo>
                      <a:pt x="411" y="78"/>
                      <a:pt x="411" y="78"/>
                      <a:pt x="417" y="84"/>
                    </a:cubicBezTo>
                    <a:cubicBezTo>
                      <a:pt x="417" y="89"/>
                      <a:pt x="417" y="95"/>
                      <a:pt x="422" y="95"/>
                    </a:cubicBezTo>
                    <a:cubicBezTo>
                      <a:pt x="430" y="102"/>
                      <a:pt x="430" y="108"/>
                      <a:pt x="430" y="108"/>
                    </a:cubicBezTo>
                    <a:lnTo>
                      <a:pt x="435" y="119"/>
                    </a:lnTo>
                    <a:lnTo>
                      <a:pt x="507" y="119"/>
                    </a:lnTo>
                    <a:lnTo>
                      <a:pt x="513" y="108"/>
                    </a:lnTo>
                    <a:cubicBezTo>
                      <a:pt x="513" y="108"/>
                      <a:pt x="513" y="102"/>
                      <a:pt x="518" y="95"/>
                    </a:cubicBezTo>
                    <a:cubicBezTo>
                      <a:pt x="524" y="95"/>
                      <a:pt x="524" y="89"/>
                      <a:pt x="524" y="84"/>
                    </a:cubicBezTo>
                    <a:cubicBezTo>
                      <a:pt x="530" y="78"/>
                      <a:pt x="530" y="78"/>
                      <a:pt x="537" y="72"/>
                    </a:cubicBezTo>
                    <a:cubicBezTo>
                      <a:pt x="543" y="59"/>
                      <a:pt x="548" y="48"/>
                      <a:pt x="554" y="42"/>
                    </a:cubicBezTo>
                    <a:close/>
                    <a:moveTo>
                      <a:pt x="400" y="1"/>
                    </a:moveTo>
                    <a:lnTo>
                      <a:pt x="370" y="6"/>
                    </a:lnTo>
                    <a:cubicBezTo>
                      <a:pt x="364" y="6"/>
                      <a:pt x="358" y="12"/>
                      <a:pt x="345" y="12"/>
                    </a:cubicBezTo>
                    <a:cubicBezTo>
                      <a:pt x="334" y="18"/>
                      <a:pt x="328" y="18"/>
                      <a:pt x="322" y="18"/>
                    </a:cubicBezTo>
                    <a:lnTo>
                      <a:pt x="298" y="31"/>
                    </a:lnTo>
                    <a:lnTo>
                      <a:pt x="298" y="36"/>
                    </a:lnTo>
                    <a:cubicBezTo>
                      <a:pt x="298" y="42"/>
                      <a:pt x="292" y="66"/>
                      <a:pt x="292" y="89"/>
                    </a:cubicBezTo>
                    <a:lnTo>
                      <a:pt x="292" y="125"/>
                    </a:lnTo>
                    <a:cubicBezTo>
                      <a:pt x="287" y="131"/>
                      <a:pt x="287" y="131"/>
                      <a:pt x="280" y="131"/>
                    </a:cubicBezTo>
                    <a:lnTo>
                      <a:pt x="274" y="131"/>
                    </a:lnTo>
                    <a:lnTo>
                      <a:pt x="274" y="138"/>
                    </a:lnTo>
                    <a:cubicBezTo>
                      <a:pt x="268" y="138"/>
                      <a:pt x="268" y="138"/>
                      <a:pt x="262" y="144"/>
                    </a:cubicBezTo>
                    <a:cubicBezTo>
                      <a:pt x="251" y="138"/>
                      <a:pt x="238" y="131"/>
                      <a:pt x="232" y="125"/>
                    </a:cubicBezTo>
                    <a:cubicBezTo>
                      <a:pt x="221" y="119"/>
                      <a:pt x="208" y="114"/>
                      <a:pt x="197" y="108"/>
                    </a:cubicBezTo>
                    <a:cubicBezTo>
                      <a:pt x="191" y="108"/>
                      <a:pt x="185" y="102"/>
                      <a:pt x="185" y="102"/>
                    </a:cubicBezTo>
                    <a:lnTo>
                      <a:pt x="172" y="102"/>
                    </a:lnTo>
                    <a:lnTo>
                      <a:pt x="167" y="108"/>
                    </a:lnTo>
                    <a:cubicBezTo>
                      <a:pt x="167" y="108"/>
                      <a:pt x="149" y="119"/>
                      <a:pt x="137" y="138"/>
                    </a:cubicBezTo>
                    <a:cubicBezTo>
                      <a:pt x="119" y="149"/>
                      <a:pt x="108" y="166"/>
                      <a:pt x="108" y="166"/>
                    </a:cubicBezTo>
                    <a:lnTo>
                      <a:pt x="101" y="174"/>
                    </a:lnTo>
                    <a:lnTo>
                      <a:pt x="101" y="185"/>
                    </a:lnTo>
                    <a:cubicBezTo>
                      <a:pt x="101" y="185"/>
                      <a:pt x="108" y="191"/>
                      <a:pt x="108" y="196"/>
                    </a:cubicBezTo>
                    <a:cubicBezTo>
                      <a:pt x="114" y="209"/>
                      <a:pt x="119" y="221"/>
                      <a:pt x="125" y="232"/>
                    </a:cubicBezTo>
                    <a:cubicBezTo>
                      <a:pt x="131" y="238"/>
                      <a:pt x="137" y="251"/>
                      <a:pt x="144" y="262"/>
                    </a:cubicBezTo>
                    <a:cubicBezTo>
                      <a:pt x="137" y="268"/>
                      <a:pt x="137" y="268"/>
                      <a:pt x="137" y="274"/>
                    </a:cubicBezTo>
                    <a:lnTo>
                      <a:pt x="131" y="281"/>
                    </a:lnTo>
                    <a:cubicBezTo>
                      <a:pt x="131" y="286"/>
                      <a:pt x="131" y="286"/>
                      <a:pt x="125" y="286"/>
                    </a:cubicBezTo>
                    <a:lnTo>
                      <a:pt x="125" y="292"/>
                    </a:lnTo>
                    <a:lnTo>
                      <a:pt x="89" y="292"/>
                    </a:lnTo>
                    <a:cubicBezTo>
                      <a:pt x="65" y="292"/>
                      <a:pt x="42" y="298"/>
                      <a:pt x="42" y="298"/>
                    </a:cubicBezTo>
                    <a:lnTo>
                      <a:pt x="29" y="298"/>
                    </a:lnTo>
                    <a:lnTo>
                      <a:pt x="24" y="322"/>
                    </a:lnTo>
                    <a:cubicBezTo>
                      <a:pt x="18" y="328"/>
                      <a:pt x="18" y="334"/>
                      <a:pt x="12" y="345"/>
                    </a:cubicBezTo>
                    <a:cubicBezTo>
                      <a:pt x="12" y="358"/>
                      <a:pt x="6" y="364"/>
                      <a:pt x="6" y="369"/>
                    </a:cubicBezTo>
                    <a:lnTo>
                      <a:pt x="1" y="399"/>
                    </a:lnTo>
                    <a:lnTo>
                      <a:pt x="12" y="405"/>
                    </a:lnTo>
                    <a:cubicBezTo>
                      <a:pt x="12" y="405"/>
                      <a:pt x="12" y="411"/>
                      <a:pt x="24" y="417"/>
                    </a:cubicBezTo>
                    <a:cubicBezTo>
                      <a:pt x="29" y="424"/>
                      <a:pt x="42" y="429"/>
                      <a:pt x="48" y="435"/>
                    </a:cubicBezTo>
                    <a:cubicBezTo>
                      <a:pt x="54" y="441"/>
                      <a:pt x="59" y="441"/>
                      <a:pt x="65" y="447"/>
                    </a:cubicBezTo>
                    <a:cubicBezTo>
                      <a:pt x="72" y="447"/>
                      <a:pt x="78" y="452"/>
                      <a:pt x="78" y="452"/>
                    </a:cubicBezTo>
                    <a:lnTo>
                      <a:pt x="84" y="452"/>
                    </a:lnTo>
                    <a:lnTo>
                      <a:pt x="84" y="459"/>
                    </a:lnTo>
                    <a:lnTo>
                      <a:pt x="84" y="471"/>
                    </a:lnTo>
                    <a:lnTo>
                      <a:pt x="84" y="482"/>
                    </a:lnTo>
                    <a:lnTo>
                      <a:pt x="84" y="488"/>
                    </a:lnTo>
                    <a:lnTo>
                      <a:pt x="78" y="488"/>
                    </a:lnTo>
                    <a:cubicBezTo>
                      <a:pt x="78" y="488"/>
                      <a:pt x="72" y="495"/>
                      <a:pt x="65" y="495"/>
                    </a:cubicBezTo>
                    <a:cubicBezTo>
                      <a:pt x="59" y="501"/>
                      <a:pt x="54" y="501"/>
                      <a:pt x="48" y="507"/>
                    </a:cubicBezTo>
                    <a:cubicBezTo>
                      <a:pt x="42" y="512"/>
                      <a:pt x="29" y="518"/>
                      <a:pt x="24" y="524"/>
                    </a:cubicBezTo>
                    <a:cubicBezTo>
                      <a:pt x="12" y="531"/>
                      <a:pt x="12" y="537"/>
                      <a:pt x="12" y="537"/>
                    </a:cubicBezTo>
                    <a:lnTo>
                      <a:pt x="1" y="542"/>
                    </a:lnTo>
                    <a:lnTo>
                      <a:pt x="6" y="572"/>
                    </a:lnTo>
                    <a:cubicBezTo>
                      <a:pt x="6" y="578"/>
                      <a:pt x="12" y="584"/>
                      <a:pt x="12" y="595"/>
                    </a:cubicBezTo>
                    <a:cubicBezTo>
                      <a:pt x="18" y="602"/>
                      <a:pt x="18" y="614"/>
                      <a:pt x="18" y="620"/>
                    </a:cubicBezTo>
                    <a:lnTo>
                      <a:pt x="29" y="644"/>
                    </a:lnTo>
                    <a:lnTo>
                      <a:pt x="42" y="644"/>
                    </a:lnTo>
                    <a:cubicBezTo>
                      <a:pt x="42" y="644"/>
                      <a:pt x="65" y="650"/>
                      <a:pt x="89" y="650"/>
                    </a:cubicBezTo>
                    <a:lnTo>
                      <a:pt x="125" y="650"/>
                    </a:lnTo>
                    <a:cubicBezTo>
                      <a:pt x="131" y="655"/>
                      <a:pt x="131" y="655"/>
                      <a:pt x="131" y="661"/>
                    </a:cubicBezTo>
                    <a:lnTo>
                      <a:pt x="137" y="667"/>
                    </a:lnTo>
                    <a:cubicBezTo>
                      <a:pt x="137" y="667"/>
                      <a:pt x="137" y="674"/>
                      <a:pt x="144" y="674"/>
                    </a:cubicBezTo>
                    <a:lnTo>
                      <a:pt x="144" y="680"/>
                    </a:lnTo>
                    <a:cubicBezTo>
                      <a:pt x="137" y="691"/>
                      <a:pt x="131" y="697"/>
                      <a:pt x="125" y="710"/>
                    </a:cubicBezTo>
                    <a:cubicBezTo>
                      <a:pt x="119" y="721"/>
                      <a:pt x="114" y="732"/>
                      <a:pt x="108" y="745"/>
                    </a:cubicBezTo>
                    <a:cubicBezTo>
                      <a:pt x="108" y="751"/>
                      <a:pt x="101" y="757"/>
                      <a:pt x="101" y="757"/>
                    </a:cubicBezTo>
                    <a:lnTo>
                      <a:pt x="101" y="768"/>
                    </a:lnTo>
                    <a:lnTo>
                      <a:pt x="108" y="774"/>
                    </a:lnTo>
                    <a:cubicBezTo>
                      <a:pt x="108" y="774"/>
                      <a:pt x="119" y="793"/>
                      <a:pt x="137" y="804"/>
                    </a:cubicBezTo>
                    <a:cubicBezTo>
                      <a:pt x="149" y="823"/>
                      <a:pt x="167" y="834"/>
                      <a:pt x="167" y="834"/>
                    </a:cubicBezTo>
                    <a:lnTo>
                      <a:pt x="172" y="840"/>
                    </a:lnTo>
                    <a:lnTo>
                      <a:pt x="185" y="834"/>
                    </a:lnTo>
                    <a:cubicBezTo>
                      <a:pt x="185" y="834"/>
                      <a:pt x="191" y="834"/>
                      <a:pt x="197" y="828"/>
                    </a:cubicBezTo>
                    <a:cubicBezTo>
                      <a:pt x="208" y="828"/>
                      <a:pt x="221" y="823"/>
                      <a:pt x="232" y="817"/>
                    </a:cubicBezTo>
                    <a:cubicBezTo>
                      <a:pt x="238" y="810"/>
                      <a:pt x="251" y="804"/>
                      <a:pt x="262" y="798"/>
                    </a:cubicBezTo>
                    <a:cubicBezTo>
                      <a:pt x="268" y="804"/>
                      <a:pt x="268" y="804"/>
                      <a:pt x="274" y="804"/>
                    </a:cubicBezTo>
                    <a:lnTo>
                      <a:pt x="280" y="810"/>
                    </a:lnTo>
                    <a:cubicBezTo>
                      <a:pt x="287" y="810"/>
                      <a:pt x="287" y="810"/>
                      <a:pt x="287" y="817"/>
                    </a:cubicBezTo>
                    <a:lnTo>
                      <a:pt x="292" y="817"/>
                    </a:lnTo>
                    <a:lnTo>
                      <a:pt x="292" y="853"/>
                    </a:lnTo>
                    <a:cubicBezTo>
                      <a:pt x="292" y="875"/>
                      <a:pt x="298" y="900"/>
                      <a:pt x="298" y="900"/>
                    </a:cubicBezTo>
                    <a:lnTo>
                      <a:pt x="298" y="911"/>
                    </a:lnTo>
                    <a:lnTo>
                      <a:pt x="322" y="917"/>
                    </a:lnTo>
                    <a:cubicBezTo>
                      <a:pt x="328" y="924"/>
                      <a:pt x="334" y="924"/>
                      <a:pt x="345" y="930"/>
                    </a:cubicBezTo>
                    <a:cubicBezTo>
                      <a:pt x="358" y="930"/>
                      <a:pt x="364" y="930"/>
                      <a:pt x="370" y="935"/>
                    </a:cubicBezTo>
                    <a:lnTo>
                      <a:pt x="400" y="941"/>
                    </a:lnTo>
                    <a:lnTo>
                      <a:pt x="405" y="930"/>
                    </a:lnTo>
                    <a:lnTo>
                      <a:pt x="417" y="917"/>
                    </a:lnTo>
                    <a:cubicBezTo>
                      <a:pt x="422" y="911"/>
                      <a:pt x="430" y="900"/>
                      <a:pt x="435" y="888"/>
                    </a:cubicBezTo>
                    <a:cubicBezTo>
                      <a:pt x="441" y="888"/>
                      <a:pt x="441" y="881"/>
                      <a:pt x="447" y="875"/>
                    </a:cubicBezTo>
                    <a:cubicBezTo>
                      <a:pt x="447" y="870"/>
                      <a:pt x="452" y="864"/>
                      <a:pt x="452" y="864"/>
                    </a:cubicBezTo>
                    <a:lnTo>
                      <a:pt x="452" y="858"/>
                    </a:lnTo>
                    <a:lnTo>
                      <a:pt x="488" y="858"/>
                    </a:lnTo>
                    <a:lnTo>
                      <a:pt x="488" y="864"/>
                    </a:lnTo>
                    <a:cubicBezTo>
                      <a:pt x="488" y="864"/>
                      <a:pt x="494" y="870"/>
                      <a:pt x="494" y="875"/>
                    </a:cubicBezTo>
                    <a:cubicBezTo>
                      <a:pt x="501" y="881"/>
                      <a:pt x="501" y="888"/>
                      <a:pt x="507" y="888"/>
                    </a:cubicBezTo>
                    <a:cubicBezTo>
                      <a:pt x="513" y="900"/>
                      <a:pt x="518" y="911"/>
                      <a:pt x="524" y="917"/>
                    </a:cubicBezTo>
                    <a:cubicBezTo>
                      <a:pt x="530" y="924"/>
                      <a:pt x="537" y="930"/>
                      <a:pt x="537" y="930"/>
                    </a:cubicBezTo>
                    <a:lnTo>
                      <a:pt x="543" y="941"/>
                    </a:lnTo>
                    <a:lnTo>
                      <a:pt x="573" y="935"/>
                    </a:lnTo>
                    <a:cubicBezTo>
                      <a:pt x="578" y="930"/>
                      <a:pt x="584" y="930"/>
                      <a:pt x="595" y="930"/>
                    </a:cubicBezTo>
                    <a:cubicBezTo>
                      <a:pt x="608" y="924"/>
                      <a:pt x="614" y="924"/>
                      <a:pt x="620" y="917"/>
                    </a:cubicBezTo>
                    <a:lnTo>
                      <a:pt x="644" y="911"/>
                    </a:lnTo>
                    <a:lnTo>
                      <a:pt x="644" y="900"/>
                    </a:lnTo>
                    <a:cubicBezTo>
                      <a:pt x="644" y="900"/>
                      <a:pt x="650" y="875"/>
                      <a:pt x="650" y="853"/>
                    </a:cubicBezTo>
                    <a:lnTo>
                      <a:pt x="650" y="817"/>
                    </a:lnTo>
                    <a:cubicBezTo>
                      <a:pt x="655" y="810"/>
                      <a:pt x="655" y="810"/>
                      <a:pt x="661" y="810"/>
                    </a:cubicBezTo>
                    <a:lnTo>
                      <a:pt x="667" y="804"/>
                    </a:lnTo>
                    <a:cubicBezTo>
                      <a:pt x="673" y="804"/>
                      <a:pt x="673" y="804"/>
                      <a:pt x="680" y="798"/>
                    </a:cubicBezTo>
                    <a:cubicBezTo>
                      <a:pt x="691" y="804"/>
                      <a:pt x="703" y="810"/>
                      <a:pt x="708" y="817"/>
                    </a:cubicBezTo>
                    <a:cubicBezTo>
                      <a:pt x="721" y="823"/>
                      <a:pt x="733" y="828"/>
                      <a:pt x="744" y="828"/>
                    </a:cubicBezTo>
                    <a:cubicBezTo>
                      <a:pt x="751" y="834"/>
                      <a:pt x="757" y="834"/>
                      <a:pt x="757" y="834"/>
                    </a:cubicBezTo>
                    <a:lnTo>
                      <a:pt x="768" y="840"/>
                    </a:lnTo>
                    <a:lnTo>
                      <a:pt x="774" y="834"/>
                    </a:lnTo>
                    <a:cubicBezTo>
                      <a:pt x="774" y="834"/>
                      <a:pt x="793" y="823"/>
                      <a:pt x="804" y="804"/>
                    </a:cubicBezTo>
                    <a:cubicBezTo>
                      <a:pt x="823" y="793"/>
                      <a:pt x="834" y="774"/>
                      <a:pt x="834" y="774"/>
                    </a:cubicBezTo>
                    <a:lnTo>
                      <a:pt x="840" y="768"/>
                    </a:lnTo>
                    <a:lnTo>
                      <a:pt x="840" y="757"/>
                    </a:lnTo>
                    <a:cubicBezTo>
                      <a:pt x="840" y="757"/>
                      <a:pt x="834" y="751"/>
                      <a:pt x="834" y="745"/>
                    </a:cubicBezTo>
                    <a:cubicBezTo>
                      <a:pt x="828" y="732"/>
                      <a:pt x="823" y="721"/>
                      <a:pt x="816" y="710"/>
                    </a:cubicBezTo>
                    <a:cubicBezTo>
                      <a:pt x="810" y="697"/>
                      <a:pt x="804" y="691"/>
                      <a:pt x="798" y="680"/>
                    </a:cubicBezTo>
                    <a:cubicBezTo>
                      <a:pt x="804" y="674"/>
                      <a:pt x="804" y="667"/>
                      <a:pt x="804" y="667"/>
                    </a:cubicBezTo>
                    <a:lnTo>
                      <a:pt x="810" y="661"/>
                    </a:lnTo>
                    <a:cubicBezTo>
                      <a:pt x="810" y="655"/>
                      <a:pt x="810" y="655"/>
                      <a:pt x="816" y="650"/>
                    </a:cubicBezTo>
                    <a:lnTo>
                      <a:pt x="851" y="650"/>
                    </a:lnTo>
                    <a:cubicBezTo>
                      <a:pt x="876" y="650"/>
                      <a:pt x="900" y="644"/>
                      <a:pt x="900" y="644"/>
                    </a:cubicBezTo>
                    <a:lnTo>
                      <a:pt x="911" y="644"/>
                    </a:lnTo>
                    <a:lnTo>
                      <a:pt x="917" y="620"/>
                    </a:lnTo>
                    <a:cubicBezTo>
                      <a:pt x="923" y="614"/>
                      <a:pt x="923" y="602"/>
                      <a:pt x="930" y="595"/>
                    </a:cubicBezTo>
                    <a:cubicBezTo>
                      <a:pt x="930" y="584"/>
                      <a:pt x="936" y="578"/>
                      <a:pt x="936" y="572"/>
                    </a:cubicBezTo>
                    <a:lnTo>
                      <a:pt x="941" y="542"/>
                    </a:lnTo>
                    <a:lnTo>
                      <a:pt x="930" y="537"/>
                    </a:lnTo>
                    <a:cubicBezTo>
                      <a:pt x="930" y="537"/>
                      <a:pt x="930" y="531"/>
                      <a:pt x="917" y="524"/>
                    </a:cubicBezTo>
                    <a:cubicBezTo>
                      <a:pt x="911" y="518"/>
                      <a:pt x="900" y="512"/>
                      <a:pt x="894" y="507"/>
                    </a:cubicBezTo>
                    <a:cubicBezTo>
                      <a:pt x="887" y="501"/>
                      <a:pt x="881" y="501"/>
                      <a:pt x="876" y="495"/>
                    </a:cubicBezTo>
                    <a:cubicBezTo>
                      <a:pt x="870" y="495"/>
                      <a:pt x="864" y="488"/>
                      <a:pt x="864" y="488"/>
                    </a:cubicBezTo>
                    <a:lnTo>
                      <a:pt x="858" y="488"/>
                    </a:lnTo>
                    <a:lnTo>
                      <a:pt x="858" y="482"/>
                    </a:lnTo>
                    <a:lnTo>
                      <a:pt x="858" y="471"/>
                    </a:lnTo>
                    <a:lnTo>
                      <a:pt x="858" y="459"/>
                    </a:lnTo>
                    <a:lnTo>
                      <a:pt x="858" y="452"/>
                    </a:lnTo>
                    <a:lnTo>
                      <a:pt x="864" y="452"/>
                    </a:lnTo>
                    <a:cubicBezTo>
                      <a:pt x="864" y="452"/>
                      <a:pt x="870" y="447"/>
                      <a:pt x="876" y="447"/>
                    </a:cubicBezTo>
                    <a:cubicBezTo>
                      <a:pt x="881" y="441"/>
                      <a:pt x="887" y="441"/>
                      <a:pt x="894" y="435"/>
                    </a:cubicBezTo>
                    <a:cubicBezTo>
                      <a:pt x="900" y="429"/>
                      <a:pt x="911" y="424"/>
                      <a:pt x="917" y="417"/>
                    </a:cubicBezTo>
                    <a:cubicBezTo>
                      <a:pt x="930" y="411"/>
                      <a:pt x="930" y="405"/>
                      <a:pt x="930" y="405"/>
                    </a:cubicBezTo>
                    <a:lnTo>
                      <a:pt x="941" y="399"/>
                    </a:lnTo>
                    <a:lnTo>
                      <a:pt x="936" y="369"/>
                    </a:lnTo>
                    <a:cubicBezTo>
                      <a:pt x="936" y="364"/>
                      <a:pt x="930" y="358"/>
                      <a:pt x="930" y="345"/>
                    </a:cubicBezTo>
                    <a:cubicBezTo>
                      <a:pt x="923" y="334"/>
                      <a:pt x="923" y="328"/>
                      <a:pt x="917" y="322"/>
                    </a:cubicBezTo>
                    <a:lnTo>
                      <a:pt x="911" y="298"/>
                    </a:lnTo>
                    <a:lnTo>
                      <a:pt x="900" y="298"/>
                    </a:lnTo>
                    <a:cubicBezTo>
                      <a:pt x="900" y="298"/>
                      <a:pt x="876" y="292"/>
                      <a:pt x="851" y="292"/>
                    </a:cubicBezTo>
                    <a:lnTo>
                      <a:pt x="816" y="292"/>
                    </a:lnTo>
                    <a:lnTo>
                      <a:pt x="816" y="286"/>
                    </a:lnTo>
                    <a:cubicBezTo>
                      <a:pt x="810" y="286"/>
                      <a:pt x="810" y="286"/>
                      <a:pt x="810" y="281"/>
                    </a:cubicBezTo>
                    <a:lnTo>
                      <a:pt x="804" y="274"/>
                    </a:lnTo>
                    <a:cubicBezTo>
                      <a:pt x="804" y="268"/>
                      <a:pt x="804" y="268"/>
                      <a:pt x="798" y="262"/>
                    </a:cubicBezTo>
                    <a:cubicBezTo>
                      <a:pt x="804" y="251"/>
                      <a:pt x="810" y="238"/>
                      <a:pt x="816" y="232"/>
                    </a:cubicBezTo>
                    <a:cubicBezTo>
                      <a:pt x="823" y="221"/>
                      <a:pt x="828" y="209"/>
                      <a:pt x="834" y="196"/>
                    </a:cubicBezTo>
                    <a:cubicBezTo>
                      <a:pt x="834" y="191"/>
                      <a:pt x="840" y="185"/>
                      <a:pt x="840" y="185"/>
                    </a:cubicBezTo>
                    <a:lnTo>
                      <a:pt x="840" y="174"/>
                    </a:lnTo>
                    <a:lnTo>
                      <a:pt x="834" y="166"/>
                    </a:lnTo>
                    <a:cubicBezTo>
                      <a:pt x="834" y="166"/>
                      <a:pt x="823" y="149"/>
                      <a:pt x="804" y="138"/>
                    </a:cubicBezTo>
                    <a:cubicBezTo>
                      <a:pt x="793" y="119"/>
                      <a:pt x="774" y="108"/>
                      <a:pt x="774" y="108"/>
                    </a:cubicBezTo>
                    <a:lnTo>
                      <a:pt x="768" y="102"/>
                    </a:lnTo>
                    <a:lnTo>
                      <a:pt x="757" y="102"/>
                    </a:lnTo>
                    <a:cubicBezTo>
                      <a:pt x="757" y="102"/>
                      <a:pt x="751" y="108"/>
                      <a:pt x="744" y="108"/>
                    </a:cubicBezTo>
                    <a:cubicBezTo>
                      <a:pt x="733" y="114"/>
                      <a:pt x="721" y="119"/>
                      <a:pt x="708" y="125"/>
                    </a:cubicBezTo>
                    <a:cubicBezTo>
                      <a:pt x="703" y="131"/>
                      <a:pt x="691" y="138"/>
                      <a:pt x="680" y="144"/>
                    </a:cubicBezTo>
                    <a:cubicBezTo>
                      <a:pt x="673" y="138"/>
                      <a:pt x="667" y="138"/>
                      <a:pt x="667" y="138"/>
                    </a:cubicBezTo>
                    <a:lnTo>
                      <a:pt x="667" y="131"/>
                    </a:lnTo>
                    <a:lnTo>
                      <a:pt x="661" y="131"/>
                    </a:lnTo>
                    <a:cubicBezTo>
                      <a:pt x="655" y="131"/>
                      <a:pt x="655" y="131"/>
                      <a:pt x="655" y="125"/>
                    </a:cubicBezTo>
                    <a:lnTo>
                      <a:pt x="650" y="125"/>
                    </a:lnTo>
                    <a:lnTo>
                      <a:pt x="650" y="89"/>
                    </a:lnTo>
                    <a:cubicBezTo>
                      <a:pt x="650" y="66"/>
                      <a:pt x="644" y="42"/>
                      <a:pt x="644" y="36"/>
                    </a:cubicBezTo>
                    <a:lnTo>
                      <a:pt x="644" y="31"/>
                    </a:lnTo>
                    <a:lnTo>
                      <a:pt x="620" y="18"/>
                    </a:lnTo>
                    <a:cubicBezTo>
                      <a:pt x="614" y="18"/>
                      <a:pt x="608" y="18"/>
                      <a:pt x="595" y="12"/>
                    </a:cubicBezTo>
                    <a:cubicBezTo>
                      <a:pt x="584" y="12"/>
                      <a:pt x="578" y="6"/>
                      <a:pt x="573" y="6"/>
                    </a:cubicBezTo>
                    <a:lnTo>
                      <a:pt x="543" y="1"/>
                    </a:lnTo>
                    <a:lnTo>
                      <a:pt x="537" y="12"/>
                    </a:lnTo>
                    <a:cubicBezTo>
                      <a:pt x="537" y="12"/>
                      <a:pt x="530" y="12"/>
                      <a:pt x="524" y="23"/>
                    </a:cubicBezTo>
                    <a:cubicBezTo>
                      <a:pt x="518" y="31"/>
                      <a:pt x="513" y="42"/>
                      <a:pt x="507" y="48"/>
                    </a:cubicBezTo>
                    <a:cubicBezTo>
                      <a:pt x="501" y="53"/>
                      <a:pt x="501" y="59"/>
                      <a:pt x="494" y="66"/>
                    </a:cubicBezTo>
                    <a:cubicBezTo>
                      <a:pt x="494" y="72"/>
                      <a:pt x="488" y="78"/>
                      <a:pt x="488" y="78"/>
                    </a:cubicBezTo>
                    <a:lnTo>
                      <a:pt x="488" y="84"/>
                    </a:lnTo>
                    <a:lnTo>
                      <a:pt x="452" y="84"/>
                    </a:lnTo>
                    <a:lnTo>
                      <a:pt x="452" y="78"/>
                    </a:lnTo>
                    <a:cubicBezTo>
                      <a:pt x="452" y="78"/>
                      <a:pt x="447" y="72"/>
                      <a:pt x="447" y="66"/>
                    </a:cubicBezTo>
                    <a:cubicBezTo>
                      <a:pt x="441" y="59"/>
                      <a:pt x="441" y="53"/>
                      <a:pt x="435" y="48"/>
                    </a:cubicBezTo>
                    <a:cubicBezTo>
                      <a:pt x="430" y="42"/>
                      <a:pt x="422" y="31"/>
                      <a:pt x="417" y="23"/>
                    </a:cubicBezTo>
                    <a:cubicBezTo>
                      <a:pt x="411" y="12"/>
                      <a:pt x="405" y="12"/>
                      <a:pt x="405" y="12"/>
                    </a:cubicBezTo>
                    <a:lnTo>
                      <a:pt x="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9" name="Google Shape;959;p13"/>
          <p:cNvGrpSpPr/>
          <p:nvPr/>
        </p:nvGrpSpPr>
        <p:grpSpPr>
          <a:xfrm>
            <a:off x="7382075" y="1583787"/>
            <a:ext cx="1661550" cy="3442472"/>
            <a:chOff x="7382075" y="1583787"/>
            <a:chExt cx="1661550" cy="3442472"/>
          </a:xfrm>
        </p:grpSpPr>
        <p:sp>
          <p:nvSpPr>
            <p:cNvPr id="960" name="Google Shape;960;p13"/>
            <p:cNvSpPr/>
            <p:nvPr/>
          </p:nvSpPr>
          <p:spPr>
            <a:xfrm>
              <a:off x="8878925" y="243396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 name="Google Shape;961;p13"/>
            <p:cNvGrpSpPr/>
            <p:nvPr/>
          </p:nvGrpSpPr>
          <p:grpSpPr>
            <a:xfrm>
              <a:off x="8562198" y="4940560"/>
              <a:ext cx="423708" cy="85699"/>
              <a:chOff x="2023432" y="4251819"/>
              <a:chExt cx="335584" cy="67864"/>
            </a:xfrm>
          </p:grpSpPr>
          <p:sp>
            <p:nvSpPr>
              <p:cNvPr id="962" name="Google Shape;962;p13"/>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13"/>
            <p:cNvGrpSpPr/>
            <p:nvPr/>
          </p:nvGrpSpPr>
          <p:grpSpPr>
            <a:xfrm>
              <a:off x="8908848" y="1583787"/>
              <a:ext cx="104858" cy="105082"/>
              <a:chOff x="2089506" y="3065185"/>
              <a:chExt cx="467700" cy="468909"/>
            </a:xfrm>
          </p:grpSpPr>
          <p:sp>
            <p:nvSpPr>
              <p:cNvPr id="966" name="Google Shape;966;p13"/>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13"/>
            <p:cNvGrpSpPr/>
            <p:nvPr/>
          </p:nvGrpSpPr>
          <p:grpSpPr>
            <a:xfrm>
              <a:off x="8492498" y="3890437"/>
              <a:ext cx="104858" cy="105082"/>
              <a:chOff x="2089506" y="3065185"/>
              <a:chExt cx="467700" cy="468909"/>
            </a:xfrm>
          </p:grpSpPr>
          <p:sp>
            <p:nvSpPr>
              <p:cNvPr id="969" name="Google Shape;969;p13"/>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13"/>
            <p:cNvSpPr/>
            <p:nvPr/>
          </p:nvSpPr>
          <p:spPr>
            <a:xfrm>
              <a:off x="7382075" y="477651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3" name="Google Shape;973;p13"/>
          <p:cNvSpPr txBox="1">
            <a:spLocks noGrp="1"/>
          </p:cNvSpPr>
          <p:nvPr>
            <p:ph type="title" idx="2" hasCustomPrompt="1"/>
          </p:nvPr>
        </p:nvSpPr>
        <p:spPr>
          <a:xfrm>
            <a:off x="720000" y="1508175"/>
            <a:ext cx="6618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4" name="Google Shape;974;p13"/>
          <p:cNvSpPr txBox="1">
            <a:spLocks noGrp="1"/>
          </p:cNvSpPr>
          <p:nvPr>
            <p:ph type="title" idx="3" hasCustomPrompt="1"/>
          </p:nvPr>
        </p:nvSpPr>
        <p:spPr>
          <a:xfrm>
            <a:off x="720000" y="30940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5" name="Google Shape;975;p13"/>
          <p:cNvSpPr txBox="1">
            <a:spLocks noGrp="1"/>
          </p:cNvSpPr>
          <p:nvPr>
            <p:ph type="title" idx="4" hasCustomPrompt="1"/>
          </p:nvPr>
        </p:nvSpPr>
        <p:spPr>
          <a:xfrm>
            <a:off x="3151501" y="1508175"/>
            <a:ext cx="6618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6" name="Google Shape;976;p13"/>
          <p:cNvSpPr txBox="1">
            <a:spLocks noGrp="1"/>
          </p:cNvSpPr>
          <p:nvPr>
            <p:ph type="title" idx="5" hasCustomPrompt="1"/>
          </p:nvPr>
        </p:nvSpPr>
        <p:spPr>
          <a:xfrm>
            <a:off x="3151501" y="30940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7" name="Google Shape;977;p13"/>
          <p:cNvSpPr txBox="1">
            <a:spLocks noGrp="1"/>
          </p:cNvSpPr>
          <p:nvPr>
            <p:ph type="title" idx="6" hasCustomPrompt="1"/>
          </p:nvPr>
        </p:nvSpPr>
        <p:spPr>
          <a:xfrm>
            <a:off x="5583003" y="1508175"/>
            <a:ext cx="6618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8" name="Google Shape;978;p13"/>
          <p:cNvSpPr txBox="1">
            <a:spLocks noGrp="1"/>
          </p:cNvSpPr>
          <p:nvPr>
            <p:ph type="title" idx="7" hasCustomPrompt="1"/>
          </p:nvPr>
        </p:nvSpPr>
        <p:spPr>
          <a:xfrm>
            <a:off x="5583003" y="30940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9" name="Google Shape;979;p13"/>
          <p:cNvSpPr txBox="1">
            <a:spLocks noGrp="1"/>
          </p:cNvSpPr>
          <p:nvPr>
            <p:ph type="subTitle" idx="1"/>
          </p:nvPr>
        </p:nvSpPr>
        <p:spPr>
          <a:xfrm>
            <a:off x="720000" y="2064874"/>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980" name="Google Shape;980;p13"/>
          <p:cNvSpPr txBox="1">
            <a:spLocks noGrp="1"/>
          </p:cNvSpPr>
          <p:nvPr>
            <p:ph type="subTitle" idx="8"/>
          </p:nvPr>
        </p:nvSpPr>
        <p:spPr>
          <a:xfrm>
            <a:off x="3151501" y="2064874"/>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981" name="Google Shape;981;p13"/>
          <p:cNvSpPr txBox="1">
            <a:spLocks noGrp="1"/>
          </p:cNvSpPr>
          <p:nvPr>
            <p:ph type="subTitle" idx="9"/>
          </p:nvPr>
        </p:nvSpPr>
        <p:spPr>
          <a:xfrm>
            <a:off x="5583003" y="2064874"/>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982" name="Google Shape;982;p13"/>
          <p:cNvSpPr txBox="1">
            <a:spLocks noGrp="1"/>
          </p:cNvSpPr>
          <p:nvPr>
            <p:ph type="subTitle" idx="13"/>
          </p:nvPr>
        </p:nvSpPr>
        <p:spPr>
          <a:xfrm>
            <a:off x="720000" y="3650750"/>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983" name="Google Shape;983;p13"/>
          <p:cNvSpPr txBox="1">
            <a:spLocks noGrp="1"/>
          </p:cNvSpPr>
          <p:nvPr>
            <p:ph type="subTitle" idx="14"/>
          </p:nvPr>
        </p:nvSpPr>
        <p:spPr>
          <a:xfrm>
            <a:off x="3151501" y="3650750"/>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984" name="Google Shape;984;p13"/>
          <p:cNvSpPr txBox="1">
            <a:spLocks noGrp="1"/>
          </p:cNvSpPr>
          <p:nvPr>
            <p:ph type="subTitle" idx="15"/>
          </p:nvPr>
        </p:nvSpPr>
        <p:spPr>
          <a:xfrm>
            <a:off x="5583003" y="3650750"/>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61"/>
        <p:cNvGrpSpPr/>
        <p:nvPr/>
      </p:nvGrpSpPr>
      <p:grpSpPr>
        <a:xfrm>
          <a:off x="0" y="0"/>
          <a:ext cx="0" cy="0"/>
          <a:chOff x="0" y="0"/>
          <a:chExt cx="0" cy="0"/>
        </a:xfrm>
      </p:grpSpPr>
      <p:pic>
        <p:nvPicPr>
          <p:cNvPr id="1162" name="Google Shape;1162;p16"/>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163" name="Google Shape;1163;p16"/>
          <p:cNvGrpSpPr/>
          <p:nvPr/>
        </p:nvGrpSpPr>
        <p:grpSpPr>
          <a:xfrm>
            <a:off x="2326288" y="-797125"/>
            <a:ext cx="7361625" cy="6961225"/>
            <a:chOff x="2326288" y="-797125"/>
            <a:chExt cx="7361625" cy="6961225"/>
          </a:xfrm>
        </p:grpSpPr>
        <p:sp>
          <p:nvSpPr>
            <p:cNvPr id="1164" name="Google Shape;1164;p16"/>
            <p:cNvSpPr/>
            <p:nvPr/>
          </p:nvSpPr>
          <p:spPr>
            <a:xfrm>
              <a:off x="7410900" y="-7128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5" name="Google Shape;1165;p16"/>
            <p:cNvSpPr/>
            <p:nvPr/>
          </p:nvSpPr>
          <p:spPr>
            <a:xfrm>
              <a:off x="8020213" y="-79712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6" name="Google Shape;1166;p16"/>
            <p:cNvSpPr/>
            <p:nvPr/>
          </p:nvSpPr>
          <p:spPr>
            <a:xfrm>
              <a:off x="2326288" y="44964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7" name="Google Shape;1167;p16"/>
            <p:cNvSpPr/>
            <p:nvPr/>
          </p:nvSpPr>
          <p:spPr>
            <a:xfrm>
              <a:off x="3870625" y="4968425"/>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168" name="Google Shape;1168;p16"/>
          <p:cNvGrpSpPr/>
          <p:nvPr/>
        </p:nvGrpSpPr>
        <p:grpSpPr>
          <a:xfrm>
            <a:off x="2887905" y="97704"/>
            <a:ext cx="6173809" cy="4985337"/>
            <a:chOff x="2887905" y="97704"/>
            <a:chExt cx="6173809" cy="4985337"/>
          </a:xfrm>
        </p:grpSpPr>
        <p:grpSp>
          <p:nvGrpSpPr>
            <p:cNvPr id="1169" name="Google Shape;1169;p16"/>
            <p:cNvGrpSpPr/>
            <p:nvPr/>
          </p:nvGrpSpPr>
          <p:grpSpPr>
            <a:xfrm>
              <a:off x="8646428" y="1105969"/>
              <a:ext cx="415286" cy="485958"/>
              <a:chOff x="2841051" y="119930"/>
              <a:chExt cx="227056" cy="265681"/>
            </a:xfrm>
          </p:grpSpPr>
          <p:sp>
            <p:nvSpPr>
              <p:cNvPr id="1170" name="Google Shape;1170;p16"/>
              <p:cNvSpPr/>
              <p:nvPr/>
            </p:nvSpPr>
            <p:spPr>
              <a:xfrm>
                <a:off x="2841051" y="119930"/>
                <a:ext cx="227056" cy="265681"/>
              </a:xfrm>
              <a:custGeom>
                <a:avLst/>
                <a:gdLst/>
                <a:ahLst/>
                <a:cxnLst/>
                <a:rect l="l" t="t" r="r" b="b"/>
                <a:pathLst>
                  <a:path w="1258" h="1472" extrusionOk="0">
                    <a:moveTo>
                      <a:pt x="633" y="36"/>
                    </a:moveTo>
                    <a:cubicBezTo>
                      <a:pt x="960" y="36"/>
                      <a:pt x="1222" y="305"/>
                      <a:pt x="1222" y="632"/>
                    </a:cubicBezTo>
                    <a:lnTo>
                      <a:pt x="1222" y="1281"/>
                    </a:lnTo>
                    <a:lnTo>
                      <a:pt x="941" y="1281"/>
                    </a:lnTo>
                    <a:cubicBezTo>
                      <a:pt x="1049" y="1127"/>
                      <a:pt x="1114" y="899"/>
                      <a:pt x="1114" y="649"/>
                    </a:cubicBezTo>
                    <a:cubicBezTo>
                      <a:pt x="1114" y="644"/>
                      <a:pt x="1109" y="632"/>
                      <a:pt x="1103" y="632"/>
                    </a:cubicBezTo>
                    <a:cubicBezTo>
                      <a:pt x="883" y="591"/>
                      <a:pt x="746" y="429"/>
                      <a:pt x="740" y="429"/>
                    </a:cubicBezTo>
                    <a:cubicBezTo>
                      <a:pt x="740" y="423"/>
                      <a:pt x="734" y="423"/>
                      <a:pt x="727" y="423"/>
                    </a:cubicBezTo>
                    <a:cubicBezTo>
                      <a:pt x="727" y="423"/>
                      <a:pt x="721" y="423"/>
                      <a:pt x="716" y="429"/>
                    </a:cubicBezTo>
                    <a:cubicBezTo>
                      <a:pt x="537" y="584"/>
                      <a:pt x="298" y="602"/>
                      <a:pt x="179" y="602"/>
                    </a:cubicBezTo>
                    <a:lnTo>
                      <a:pt x="162" y="602"/>
                    </a:lnTo>
                    <a:cubicBezTo>
                      <a:pt x="155" y="602"/>
                      <a:pt x="155" y="608"/>
                      <a:pt x="149" y="608"/>
                    </a:cubicBezTo>
                    <a:cubicBezTo>
                      <a:pt x="149" y="614"/>
                      <a:pt x="144" y="619"/>
                      <a:pt x="144" y="619"/>
                    </a:cubicBezTo>
                    <a:lnTo>
                      <a:pt x="144" y="638"/>
                    </a:lnTo>
                    <a:cubicBezTo>
                      <a:pt x="144" y="894"/>
                      <a:pt x="215" y="1127"/>
                      <a:pt x="322" y="1281"/>
                    </a:cubicBezTo>
                    <a:lnTo>
                      <a:pt x="37" y="1281"/>
                    </a:lnTo>
                    <a:lnTo>
                      <a:pt x="37" y="632"/>
                    </a:lnTo>
                    <a:cubicBezTo>
                      <a:pt x="37" y="305"/>
                      <a:pt x="305" y="36"/>
                      <a:pt x="633" y="36"/>
                    </a:cubicBezTo>
                    <a:close/>
                    <a:moveTo>
                      <a:pt x="727" y="465"/>
                    </a:moveTo>
                    <a:cubicBezTo>
                      <a:pt x="763" y="506"/>
                      <a:pt x="888" y="626"/>
                      <a:pt x="1079" y="662"/>
                    </a:cubicBezTo>
                    <a:cubicBezTo>
                      <a:pt x="1073" y="1091"/>
                      <a:pt x="877" y="1435"/>
                      <a:pt x="633" y="1435"/>
                    </a:cubicBezTo>
                    <a:cubicBezTo>
                      <a:pt x="537" y="1435"/>
                      <a:pt x="448" y="1377"/>
                      <a:pt x="370" y="1287"/>
                    </a:cubicBezTo>
                    <a:lnTo>
                      <a:pt x="370" y="1281"/>
                    </a:lnTo>
                    <a:cubicBezTo>
                      <a:pt x="257" y="1138"/>
                      <a:pt x="179" y="905"/>
                      <a:pt x="179" y="638"/>
                    </a:cubicBezTo>
                    <a:cubicBezTo>
                      <a:pt x="311" y="638"/>
                      <a:pt x="543" y="614"/>
                      <a:pt x="727" y="465"/>
                    </a:cubicBezTo>
                    <a:close/>
                    <a:moveTo>
                      <a:pt x="633" y="0"/>
                    </a:moveTo>
                    <a:cubicBezTo>
                      <a:pt x="287" y="0"/>
                      <a:pt x="1" y="286"/>
                      <a:pt x="1" y="632"/>
                    </a:cubicBezTo>
                    <a:lnTo>
                      <a:pt x="1" y="1298"/>
                    </a:lnTo>
                    <a:cubicBezTo>
                      <a:pt x="1" y="1305"/>
                      <a:pt x="12" y="1317"/>
                      <a:pt x="19" y="1317"/>
                    </a:cubicBezTo>
                    <a:lnTo>
                      <a:pt x="352" y="1317"/>
                    </a:lnTo>
                    <a:cubicBezTo>
                      <a:pt x="430" y="1413"/>
                      <a:pt x="525" y="1471"/>
                      <a:pt x="633" y="1471"/>
                    </a:cubicBezTo>
                    <a:cubicBezTo>
                      <a:pt x="734" y="1471"/>
                      <a:pt x="834" y="1413"/>
                      <a:pt x="913" y="1317"/>
                    </a:cubicBezTo>
                    <a:lnTo>
                      <a:pt x="1240" y="1317"/>
                    </a:lnTo>
                    <a:cubicBezTo>
                      <a:pt x="1252" y="1317"/>
                      <a:pt x="1257" y="1305"/>
                      <a:pt x="1257" y="1298"/>
                    </a:cubicBezTo>
                    <a:lnTo>
                      <a:pt x="1257" y="632"/>
                    </a:lnTo>
                    <a:cubicBezTo>
                      <a:pt x="1257" y="286"/>
                      <a:pt x="977"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
              <p:cNvSpPr/>
              <p:nvPr/>
            </p:nvSpPr>
            <p:spPr>
              <a:xfrm>
                <a:off x="2872276" y="180394"/>
                <a:ext cx="93674" cy="39708"/>
              </a:xfrm>
              <a:custGeom>
                <a:avLst/>
                <a:gdLst/>
                <a:ahLst/>
                <a:cxnLst/>
                <a:rect l="l" t="t" r="r" b="b"/>
                <a:pathLst>
                  <a:path w="519" h="220" extrusionOk="0">
                    <a:moveTo>
                      <a:pt x="495" y="0"/>
                    </a:moveTo>
                    <a:cubicBezTo>
                      <a:pt x="491" y="0"/>
                      <a:pt x="486" y="2"/>
                      <a:pt x="482" y="6"/>
                    </a:cubicBezTo>
                    <a:cubicBezTo>
                      <a:pt x="311" y="177"/>
                      <a:pt x="18" y="184"/>
                      <a:pt x="18" y="184"/>
                    </a:cubicBezTo>
                    <a:cubicBezTo>
                      <a:pt x="6" y="184"/>
                      <a:pt x="1" y="190"/>
                      <a:pt x="1" y="201"/>
                    </a:cubicBezTo>
                    <a:cubicBezTo>
                      <a:pt x="1" y="213"/>
                      <a:pt x="6" y="220"/>
                      <a:pt x="18" y="220"/>
                    </a:cubicBezTo>
                    <a:cubicBezTo>
                      <a:pt x="31" y="220"/>
                      <a:pt x="322" y="213"/>
                      <a:pt x="507" y="28"/>
                    </a:cubicBezTo>
                    <a:cubicBezTo>
                      <a:pt x="518" y="23"/>
                      <a:pt x="518" y="11"/>
                      <a:pt x="507" y="6"/>
                    </a:cubicBezTo>
                    <a:cubicBezTo>
                      <a:pt x="504" y="2"/>
                      <a:pt x="500"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
              <p:cNvSpPr/>
              <p:nvPr/>
            </p:nvSpPr>
            <p:spPr>
              <a:xfrm>
                <a:off x="2891589" y="247356"/>
                <a:ext cx="40971" cy="12634"/>
              </a:xfrm>
              <a:custGeom>
                <a:avLst/>
                <a:gdLst/>
                <a:ahLst/>
                <a:cxnLst/>
                <a:rect l="l" t="t" r="r" b="b"/>
                <a:pathLst>
                  <a:path w="227" h="70" extrusionOk="0">
                    <a:moveTo>
                      <a:pt x="24" y="1"/>
                    </a:moveTo>
                    <a:cubicBezTo>
                      <a:pt x="18" y="1"/>
                      <a:pt x="11" y="5"/>
                      <a:pt x="7" y="9"/>
                    </a:cubicBezTo>
                    <a:cubicBezTo>
                      <a:pt x="1" y="15"/>
                      <a:pt x="1" y="28"/>
                      <a:pt x="12" y="33"/>
                    </a:cubicBezTo>
                    <a:cubicBezTo>
                      <a:pt x="37" y="56"/>
                      <a:pt x="78" y="69"/>
                      <a:pt x="114" y="69"/>
                    </a:cubicBezTo>
                    <a:cubicBezTo>
                      <a:pt x="150" y="69"/>
                      <a:pt x="185" y="56"/>
                      <a:pt x="215" y="33"/>
                    </a:cubicBezTo>
                    <a:cubicBezTo>
                      <a:pt x="227" y="28"/>
                      <a:pt x="227" y="15"/>
                      <a:pt x="221" y="9"/>
                    </a:cubicBezTo>
                    <a:cubicBezTo>
                      <a:pt x="217" y="5"/>
                      <a:pt x="210" y="1"/>
                      <a:pt x="204" y="1"/>
                    </a:cubicBezTo>
                    <a:cubicBezTo>
                      <a:pt x="201" y="1"/>
                      <a:pt x="199" y="2"/>
                      <a:pt x="197" y="3"/>
                    </a:cubicBezTo>
                    <a:cubicBezTo>
                      <a:pt x="173" y="21"/>
                      <a:pt x="144" y="30"/>
                      <a:pt x="114" y="30"/>
                    </a:cubicBezTo>
                    <a:cubicBezTo>
                      <a:pt x="84" y="30"/>
                      <a:pt x="55" y="21"/>
                      <a:pt x="31" y="3"/>
                    </a:cubicBezTo>
                    <a:cubicBezTo>
                      <a:pt x="29"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
              <p:cNvSpPr/>
              <p:nvPr/>
            </p:nvSpPr>
            <p:spPr>
              <a:xfrm>
                <a:off x="2977502" y="247356"/>
                <a:ext cx="41332" cy="12634"/>
              </a:xfrm>
              <a:custGeom>
                <a:avLst/>
                <a:gdLst/>
                <a:ahLst/>
                <a:cxnLst/>
                <a:rect l="l" t="t" r="r" b="b"/>
                <a:pathLst>
                  <a:path w="229" h="70" extrusionOk="0">
                    <a:moveTo>
                      <a:pt x="25" y="1"/>
                    </a:moveTo>
                    <a:cubicBezTo>
                      <a:pt x="19" y="1"/>
                      <a:pt x="12" y="5"/>
                      <a:pt x="7" y="9"/>
                    </a:cubicBezTo>
                    <a:cubicBezTo>
                      <a:pt x="1" y="15"/>
                      <a:pt x="1" y="28"/>
                      <a:pt x="7" y="33"/>
                    </a:cubicBezTo>
                    <a:cubicBezTo>
                      <a:pt x="37" y="56"/>
                      <a:pt x="72" y="69"/>
                      <a:pt x="114" y="69"/>
                    </a:cubicBezTo>
                    <a:cubicBezTo>
                      <a:pt x="150" y="69"/>
                      <a:pt x="185" y="56"/>
                      <a:pt x="215" y="33"/>
                    </a:cubicBezTo>
                    <a:cubicBezTo>
                      <a:pt x="228" y="28"/>
                      <a:pt x="228" y="15"/>
                      <a:pt x="221" y="9"/>
                    </a:cubicBezTo>
                    <a:cubicBezTo>
                      <a:pt x="217" y="5"/>
                      <a:pt x="210" y="1"/>
                      <a:pt x="204" y="1"/>
                    </a:cubicBezTo>
                    <a:cubicBezTo>
                      <a:pt x="202" y="1"/>
                      <a:pt x="200" y="2"/>
                      <a:pt x="198" y="3"/>
                    </a:cubicBezTo>
                    <a:cubicBezTo>
                      <a:pt x="174" y="21"/>
                      <a:pt x="144" y="30"/>
                      <a:pt x="114" y="30"/>
                    </a:cubicBezTo>
                    <a:cubicBezTo>
                      <a:pt x="84" y="30"/>
                      <a:pt x="55" y="21"/>
                      <a:pt x="31" y="3"/>
                    </a:cubicBezTo>
                    <a:cubicBezTo>
                      <a:pt x="29" y="2"/>
                      <a:pt x="27"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
              <p:cNvSpPr/>
              <p:nvPr/>
            </p:nvSpPr>
            <p:spPr>
              <a:xfrm>
                <a:off x="2930394" y="340488"/>
                <a:ext cx="49635" cy="17147"/>
              </a:xfrm>
              <a:custGeom>
                <a:avLst/>
                <a:gdLst/>
                <a:ahLst/>
                <a:cxnLst/>
                <a:rect l="l" t="t" r="r" b="b"/>
                <a:pathLst>
                  <a:path w="275" h="95" extrusionOk="0">
                    <a:moveTo>
                      <a:pt x="23" y="1"/>
                    </a:moveTo>
                    <a:cubicBezTo>
                      <a:pt x="18" y="1"/>
                      <a:pt x="12" y="2"/>
                      <a:pt x="6" y="5"/>
                    </a:cubicBezTo>
                    <a:cubicBezTo>
                      <a:pt x="0" y="12"/>
                      <a:pt x="0" y="23"/>
                      <a:pt x="6" y="29"/>
                    </a:cubicBezTo>
                    <a:cubicBezTo>
                      <a:pt x="42" y="71"/>
                      <a:pt x="89" y="95"/>
                      <a:pt x="138" y="95"/>
                    </a:cubicBezTo>
                    <a:cubicBezTo>
                      <a:pt x="185" y="95"/>
                      <a:pt x="232" y="71"/>
                      <a:pt x="268" y="29"/>
                    </a:cubicBezTo>
                    <a:cubicBezTo>
                      <a:pt x="275" y="23"/>
                      <a:pt x="275" y="12"/>
                      <a:pt x="262" y="5"/>
                    </a:cubicBezTo>
                    <a:cubicBezTo>
                      <a:pt x="259" y="2"/>
                      <a:pt x="255" y="1"/>
                      <a:pt x="251" y="1"/>
                    </a:cubicBezTo>
                    <a:cubicBezTo>
                      <a:pt x="246" y="1"/>
                      <a:pt x="242" y="2"/>
                      <a:pt x="239" y="5"/>
                    </a:cubicBezTo>
                    <a:cubicBezTo>
                      <a:pt x="209" y="41"/>
                      <a:pt x="173" y="59"/>
                      <a:pt x="138" y="59"/>
                    </a:cubicBezTo>
                    <a:cubicBezTo>
                      <a:pt x="102" y="59"/>
                      <a:pt x="66" y="41"/>
                      <a:pt x="36" y="5"/>
                    </a:cubicBezTo>
                    <a:cubicBezTo>
                      <a:pt x="33" y="2"/>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
              <p:cNvSpPr/>
              <p:nvPr/>
            </p:nvSpPr>
            <p:spPr>
              <a:xfrm>
                <a:off x="2944292" y="294102"/>
                <a:ext cx="21659" cy="21478"/>
              </a:xfrm>
              <a:custGeom>
                <a:avLst/>
                <a:gdLst/>
                <a:ahLst/>
                <a:cxnLst/>
                <a:rect l="l" t="t" r="r" b="b"/>
                <a:pathLst>
                  <a:path w="120" h="119" extrusionOk="0">
                    <a:moveTo>
                      <a:pt x="102" y="0"/>
                    </a:moveTo>
                    <a:cubicBezTo>
                      <a:pt x="96" y="0"/>
                      <a:pt x="83" y="6"/>
                      <a:pt x="83" y="19"/>
                    </a:cubicBezTo>
                    <a:lnTo>
                      <a:pt x="83" y="83"/>
                    </a:lnTo>
                    <a:lnTo>
                      <a:pt x="19" y="83"/>
                    </a:lnTo>
                    <a:cubicBezTo>
                      <a:pt x="6" y="83"/>
                      <a:pt x="1" y="96"/>
                      <a:pt x="1" y="102"/>
                    </a:cubicBezTo>
                    <a:cubicBezTo>
                      <a:pt x="1" y="113"/>
                      <a:pt x="6" y="119"/>
                      <a:pt x="19" y="119"/>
                    </a:cubicBezTo>
                    <a:lnTo>
                      <a:pt x="102" y="119"/>
                    </a:lnTo>
                    <a:cubicBezTo>
                      <a:pt x="113" y="119"/>
                      <a:pt x="119" y="113"/>
                      <a:pt x="119" y="102"/>
                    </a:cubicBezTo>
                    <a:lnTo>
                      <a:pt x="119" y="19"/>
                    </a:lnTo>
                    <a:cubicBezTo>
                      <a:pt x="119" y="6"/>
                      <a:pt x="113"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16"/>
            <p:cNvGrpSpPr/>
            <p:nvPr/>
          </p:nvGrpSpPr>
          <p:grpSpPr>
            <a:xfrm>
              <a:off x="6920730" y="97704"/>
              <a:ext cx="445287" cy="394194"/>
              <a:chOff x="5697486" y="2953442"/>
              <a:chExt cx="240774" cy="213159"/>
            </a:xfrm>
          </p:grpSpPr>
          <p:sp>
            <p:nvSpPr>
              <p:cNvPr id="1177" name="Google Shape;1177;p16"/>
              <p:cNvSpPr/>
              <p:nvPr/>
            </p:nvSpPr>
            <p:spPr>
              <a:xfrm>
                <a:off x="5718784"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4" y="144"/>
                      <a:pt x="144" y="108"/>
                      <a:pt x="144" y="72"/>
                    </a:cubicBezTo>
                    <a:cubicBezTo>
                      <a:pt x="144" y="31"/>
                      <a:pt x="114"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5755423" y="2991164"/>
                <a:ext cx="25991" cy="25991"/>
              </a:xfrm>
              <a:custGeom>
                <a:avLst/>
                <a:gdLst/>
                <a:ahLst/>
                <a:cxnLst/>
                <a:rect l="l" t="t" r="r" b="b"/>
                <a:pathLst>
                  <a:path w="144" h="144" extrusionOk="0">
                    <a:moveTo>
                      <a:pt x="72" y="36"/>
                    </a:moveTo>
                    <a:cubicBezTo>
                      <a:pt x="89" y="36"/>
                      <a:pt x="108" y="49"/>
                      <a:pt x="108" y="72"/>
                    </a:cubicBezTo>
                    <a:cubicBezTo>
                      <a:pt x="108" y="91"/>
                      <a:pt x="89" y="108"/>
                      <a:pt x="72" y="108"/>
                    </a:cubicBezTo>
                    <a:cubicBezTo>
                      <a:pt x="48" y="108"/>
                      <a:pt x="36" y="91"/>
                      <a:pt x="36" y="72"/>
                    </a:cubicBezTo>
                    <a:cubicBezTo>
                      <a:pt x="36" y="49"/>
                      <a:pt x="48" y="36"/>
                      <a:pt x="72" y="36"/>
                    </a:cubicBezTo>
                    <a:close/>
                    <a:moveTo>
                      <a:pt x="72" y="1"/>
                    </a:moveTo>
                    <a:cubicBezTo>
                      <a:pt x="31" y="1"/>
                      <a:pt x="1" y="31"/>
                      <a:pt x="1" y="72"/>
                    </a:cubicBezTo>
                    <a:cubicBezTo>
                      <a:pt x="1" y="108"/>
                      <a:pt x="31" y="144"/>
                      <a:pt x="72" y="144"/>
                    </a:cubicBezTo>
                    <a:cubicBezTo>
                      <a:pt x="108" y="144"/>
                      <a:pt x="144" y="108"/>
                      <a:pt x="144" y="72"/>
                    </a:cubicBezTo>
                    <a:cubicBezTo>
                      <a:pt x="144" y="31"/>
                      <a:pt x="108"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5790799"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5" y="144"/>
                      <a:pt x="143" y="108"/>
                      <a:pt x="143" y="72"/>
                    </a:cubicBezTo>
                    <a:cubicBezTo>
                      <a:pt x="143" y="31"/>
                      <a:pt x="115"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5718784" y="3037370"/>
                <a:ext cx="198178" cy="6678"/>
              </a:xfrm>
              <a:custGeom>
                <a:avLst/>
                <a:gdLst/>
                <a:ahLst/>
                <a:cxnLst/>
                <a:rect l="l" t="t" r="r" b="b"/>
                <a:pathLst>
                  <a:path w="1098" h="37" extrusionOk="0">
                    <a:moveTo>
                      <a:pt x="19" y="0"/>
                    </a:moveTo>
                    <a:cubicBezTo>
                      <a:pt x="6" y="0"/>
                      <a:pt x="1" y="8"/>
                      <a:pt x="1" y="19"/>
                    </a:cubicBezTo>
                    <a:cubicBezTo>
                      <a:pt x="1" y="30"/>
                      <a:pt x="6" y="36"/>
                      <a:pt x="19" y="36"/>
                    </a:cubicBezTo>
                    <a:lnTo>
                      <a:pt x="1079" y="36"/>
                    </a:lnTo>
                    <a:cubicBezTo>
                      <a:pt x="1091" y="36"/>
                      <a:pt x="1097" y="30"/>
                      <a:pt x="1097" y="19"/>
                    </a:cubicBezTo>
                    <a:cubicBezTo>
                      <a:pt x="1097" y="8"/>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5718784" y="3054697"/>
                <a:ext cx="198178" cy="6498"/>
              </a:xfrm>
              <a:custGeom>
                <a:avLst/>
                <a:gdLst/>
                <a:ahLst/>
                <a:cxnLst/>
                <a:rect l="l" t="t" r="r" b="b"/>
                <a:pathLst>
                  <a:path w="1098" h="36" extrusionOk="0">
                    <a:moveTo>
                      <a:pt x="19" y="0"/>
                    </a:moveTo>
                    <a:cubicBezTo>
                      <a:pt x="6" y="0"/>
                      <a:pt x="1" y="6"/>
                      <a:pt x="1" y="19"/>
                    </a:cubicBezTo>
                    <a:cubicBezTo>
                      <a:pt x="1" y="30"/>
                      <a:pt x="6" y="36"/>
                      <a:pt x="19" y="36"/>
                    </a:cubicBezTo>
                    <a:lnTo>
                      <a:pt x="1079" y="36"/>
                    </a:lnTo>
                    <a:cubicBezTo>
                      <a:pt x="1091" y="36"/>
                      <a:pt x="1097" y="30"/>
                      <a:pt x="1097" y="19"/>
                    </a:cubicBezTo>
                    <a:cubicBezTo>
                      <a:pt x="1097" y="6"/>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5718784" y="3071844"/>
                <a:ext cx="15522" cy="6678"/>
              </a:xfrm>
              <a:custGeom>
                <a:avLst/>
                <a:gdLst/>
                <a:ahLst/>
                <a:cxnLst/>
                <a:rect l="l" t="t" r="r" b="b"/>
                <a:pathLst>
                  <a:path w="86" h="37" extrusionOk="0">
                    <a:moveTo>
                      <a:pt x="19" y="1"/>
                    </a:moveTo>
                    <a:cubicBezTo>
                      <a:pt x="6" y="1"/>
                      <a:pt x="1" y="7"/>
                      <a:pt x="1" y="18"/>
                    </a:cubicBezTo>
                    <a:cubicBezTo>
                      <a:pt x="1" y="31"/>
                      <a:pt x="6" y="37"/>
                      <a:pt x="19" y="37"/>
                    </a:cubicBezTo>
                    <a:lnTo>
                      <a:pt x="66" y="37"/>
                    </a:lnTo>
                    <a:cubicBezTo>
                      <a:pt x="78" y="37"/>
                      <a:pt x="85" y="31"/>
                      <a:pt x="85" y="18"/>
                    </a:cubicBezTo>
                    <a:cubicBezTo>
                      <a:pt x="85" y="7"/>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5742609" y="3071844"/>
                <a:ext cx="60284" cy="6678"/>
              </a:xfrm>
              <a:custGeom>
                <a:avLst/>
                <a:gdLst/>
                <a:ahLst/>
                <a:cxnLst/>
                <a:rect l="l" t="t" r="r" b="b"/>
                <a:pathLst>
                  <a:path w="334" h="37" extrusionOk="0">
                    <a:moveTo>
                      <a:pt x="17" y="1"/>
                    </a:moveTo>
                    <a:cubicBezTo>
                      <a:pt x="6" y="1"/>
                      <a:pt x="0" y="7"/>
                      <a:pt x="0" y="18"/>
                    </a:cubicBezTo>
                    <a:cubicBezTo>
                      <a:pt x="0" y="31"/>
                      <a:pt x="6" y="37"/>
                      <a:pt x="17" y="37"/>
                    </a:cubicBezTo>
                    <a:lnTo>
                      <a:pt x="125" y="37"/>
                    </a:lnTo>
                    <a:cubicBezTo>
                      <a:pt x="137" y="37"/>
                      <a:pt x="143" y="31"/>
                      <a:pt x="143" y="18"/>
                    </a:cubicBezTo>
                    <a:cubicBezTo>
                      <a:pt x="143" y="7"/>
                      <a:pt x="137" y="1"/>
                      <a:pt x="125" y="1"/>
                    </a:cubicBezTo>
                    <a:close/>
                    <a:moveTo>
                      <a:pt x="209" y="1"/>
                    </a:moveTo>
                    <a:cubicBezTo>
                      <a:pt x="196" y="1"/>
                      <a:pt x="190" y="7"/>
                      <a:pt x="190" y="18"/>
                    </a:cubicBezTo>
                    <a:cubicBezTo>
                      <a:pt x="190" y="31"/>
                      <a:pt x="196" y="37"/>
                      <a:pt x="209" y="37"/>
                    </a:cubicBezTo>
                    <a:lnTo>
                      <a:pt x="316" y="37"/>
                    </a:lnTo>
                    <a:cubicBezTo>
                      <a:pt x="322" y="37"/>
                      <a:pt x="333" y="31"/>
                      <a:pt x="333" y="18"/>
                    </a:cubicBezTo>
                    <a:cubicBezTo>
                      <a:pt x="333" y="7"/>
                      <a:pt x="32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5810112" y="3071844"/>
                <a:ext cx="15522" cy="6678"/>
              </a:xfrm>
              <a:custGeom>
                <a:avLst/>
                <a:gdLst/>
                <a:ahLst/>
                <a:cxnLst/>
                <a:rect l="l" t="t" r="r" b="b"/>
                <a:pathLst>
                  <a:path w="86" h="37" extrusionOk="0">
                    <a:moveTo>
                      <a:pt x="19" y="1"/>
                    </a:moveTo>
                    <a:cubicBezTo>
                      <a:pt x="14" y="1"/>
                      <a:pt x="1" y="7"/>
                      <a:pt x="1" y="18"/>
                    </a:cubicBezTo>
                    <a:cubicBezTo>
                      <a:pt x="1" y="31"/>
                      <a:pt x="14" y="37"/>
                      <a:pt x="19" y="37"/>
                    </a:cubicBezTo>
                    <a:lnTo>
                      <a:pt x="66" y="37"/>
                    </a:lnTo>
                    <a:cubicBezTo>
                      <a:pt x="79" y="37"/>
                      <a:pt x="85" y="31"/>
                      <a:pt x="85" y="18"/>
                    </a:cubicBezTo>
                    <a:cubicBezTo>
                      <a:pt x="85" y="7"/>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5697486" y="2953442"/>
                <a:ext cx="240774" cy="213159"/>
              </a:xfrm>
              <a:custGeom>
                <a:avLst/>
                <a:gdLst/>
                <a:ahLst/>
                <a:cxnLst/>
                <a:rect l="l" t="t" r="r" b="b"/>
                <a:pathLst>
                  <a:path w="1334" h="1181" extrusionOk="0">
                    <a:moveTo>
                      <a:pt x="1298" y="37"/>
                    </a:moveTo>
                    <a:lnTo>
                      <a:pt x="1298" y="943"/>
                    </a:lnTo>
                    <a:lnTo>
                      <a:pt x="459" y="943"/>
                    </a:lnTo>
                    <a:cubicBezTo>
                      <a:pt x="453" y="943"/>
                      <a:pt x="446" y="943"/>
                      <a:pt x="440" y="949"/>
                    </a:cubicBezTo>
                    <a:lnTo>
                      <a:pt x="339" y="1127"/>
                    </a:lnTo>
                    <a:lnTo>
                      <a:pt x="232" y="949"/>
                    </a:lnTo>
                    <a:cubicBezTo>
                      <a:pt x="226" y="943"/>
                      <a:pt x="226" y="943"/>
                      <a:pt x="214" y="943"/>
                    </a:cubicBezTo>
                    <a:lnTo>
                      <a:pt x="36" y="943"/>
                    </a:lnTo>
                    <a:lnTo>
                      <a:pt x="36" y="37"/>
                    </a:lnTo>
                    <a:close/>
                    <a:moveTo>
                      <a:pt x="17" y="1"/>
                    </a:moveTo>
                    <a:cubicBezTo>
                      <a:pt x="12" y="1"/>
                      <a:pt x="0" y="8"/>
                      <a:pt x="0" y="19"/>
                    </a:cubicBezTo>
                    <a:lnTo>
                      <a:pt x="0" y="960"/>
                    </a:lnTo>
                    <a:cubicBezTo>
                      <a:pt x="0" y="966"/>
                      <a:pt x="12" y="979"/>
                      <a:pt x="17" y="979"/>
                    </a:cubicBezTo>
                    <a:lnTo>
                      <a:pt x="209" y="979"/>
                    </a:lnTo>
                    <a:lnTo>
                      <a:pt x="322" y="1174"/>
                    </a:lnTo>
                    <a:cubicBezTo>
                      <a:pt x="327" y="1180"/>
                      <a:pt x="333" y="1180"/>
                      <a:pt x="339" y="1180"/>
                    </a:cubicBezTo>
                    <a:cubicBezTo>
                      <a:pt x="346" y="1180"/>
                      <a:pt x="352" y="1180"/>
                      <a:pt x="352" y="1174"/>
                    </a:cubicBezTo>
                    <a:lnTo>
                      <a:pt x="470" y="979"/>
                    </a:lnTo>
                    <a:lnTo>
                      <a:pt x="1317" y="979"/>
                    </a:lnTo>
                    <a:cubicBezTo>
                      <a:pt x="1328" y="979"/>
                      <a:pt x="1334" y="966"/>
                      <a:pt x="1334" y="960"/>
                    </a:cubicBezTo>
                    <a:lnTo>
                      <a:pt x="1334" y="19"/>
                    </a:lnTo>
                    <a:cubicBezTo>
                      <a:pt x="1334" y="8"/>
                      <a:pt x="1328"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16"/>
            <p:cNvGrpSpPr/>
            <p:nvPr/>
          </p:nvGrpSpPr>
          <p:grpSpPr>
            <a:xfrm>
              <a:off x="2887905" y="4559518"/>
              <a:ext cx="544491" cy="523522"/>
              <a:chOff x="4502101" y="1789462"/>
              <a:chExt cx="247271" cy="237705"/>
            </a:xfrm>
          </p:grpSpPr>
          <p:sp>
            <p:nvSpPr>
              <p:cNvPr id="1187" name="Google Shape;1187;p16"/>
              <p:cNvSpPr/>
              <p:nvPr/>
            </p:nvSpPr>
            <p:spPr>
              <a:xfrm>
                <a:off x="4601912" y="1838916"/>
                <a:ext cx="50718" cy="64796"/>
              </a:xfrm>
              <a:custGeom>
                <a:avLst/>
                <a:gdLst/>
                <a:ahLst/>
                <a:cxnLst/>
                <a:rect l="l" t="t" r="r" b="b"/>
                <a:pathLst>
                  <a:path w="281" h="359" extrusionOk="0">
                    <a:moveTo>
                      <a:pt x="174" y="29"/>
                    </a:moveTo>
                    <a:lnTo>
                      <a:pt x="204" y="59"/>
                    </a:lnTo>
                    <a:lnTo>
                      <a:pt x="245" y="48"/>
                    </a:lnTo>
                    <a:lnTo>
                      <a:pt x="245" y="101"/>
                    </a:lnTo>
                    <a:lnTo>
                      <a:pt x="174" y="101"/>
                    </a:lnTo>
                    <a:lnTo>
                      <a:pt x="96" y="119"/>
                    </a:lnTo>
                    <a:lnTo>
                      <a:pt x="66" y="101"/>
                    </a:lnTo>
                    <a:lnTo>
                      <a:pt x="31" y="101"/>
                    </a:lnTo>
                    <a:lnTo>
                      <a:pt x="31" y="48"/>
                    </a:lnTo>
                    <a:lnTo>
                      <a:pt x="91" y="29"/>
                    </a:lnTo>
                    <a:close/>
                    <a:moveTo>
                      <a:pt x="245" y="131"/>
                    </a:moveTo>
                    <a:lnTo>
                      <a:pt x="245" y="221"/>
                    </a:lnTo>
                    <a:cubicBezTo>
                      <a:pt x="245" y="279"/>
                      <a:pt x="198" y="328"/>
                      <a:pt x="138" y="328"/>
                    </a:cubicBezTo>
                    <a:cubicBezTo>
                      <a:pt x="78" y="328"/>
                      <a:pt x="31" y="279"/>
                      <a:pt x="31" y="221"/>
                    </a:cubicBezTo>
                    <a:lnTo>
                      <a:pt x="31" y="131"/>
                    </a:lnTo>
                    <a:lnTo>
                      <a:pt x="61" y="131"/>
                    </a:lnTo>
                    <a:lnTo>
                      <a:pt x="91" y="149"/>
                    </a:lnTo>
                    <a:lnTo>
                      <a:pt x="179" y="131"/>
                    </a:lnTo>
                    <a:close/>
                    <a:moveTo>
                      <a:pt x="91" y="1"/>
                    </a:moveTo>
                    <a:lnTo>
                      <a:pt x="1" y="24"/>
                    </a:lnTo>
                    <a:lnTo>
                      <a:pt x="1" y="114"/>
                    </a:lnTo>
                    <a:lnTo>
                      <a:pt x="1" y="131"/>
                    </a:lnTo>
                    <a:lnTo>
                      <a:pt x="1" y="221"/>
                    </a:lnTo>
                    <a:cubicBezTo>
                      <a:pt x="1" y="298"/>
                      <a:pt x="61" y="358"/>
                      <a:pt x="138" y="358"/>
                    </a:cubicBezTo>
                    <a:cubicBezTo>
                      <a:pt x="215" y="358"/>
                      <a:pt x="281" y="298"/>
                      <a:pt x="281" y="221"/>
                    </a:cubicBezTo>
                    <a:lnTo>
                      <a:pt x="281" y="131"/>
                    </a:lnTo>
                    <a:lnTo>
                      <a:pt x="281" y="114"/>
                    </a:lnTo>
                    <a:lnTo>
                      <a:pt x="281" y="6"/>
                    </a:lnTo>
                    <a:lnTo>
                      <a:pt x="209" y="24"/>
                    </a:lnTo>
                    <a:lnTo>
                      <a:pt x="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4615810" y="1866892"/>
                <a:ext cx="5595" cy="6498"/>
              </a:xfrm>
              <a:custGeom>
                <a:avLst/>
                <a:gdLst/>
                <a:ahLst/>
                <a:cxnLst/>
                <a:rect l="l" t="t" r="r" b="b"/>
                <a:pathLst>
                  <a:path w="31" h="36" extrusionOk="0">
                    <a:moveTo>
                      <a:pt x="1" y="0"/>
                    </a:moveTo>
                    <a:lnTo>
                      <a:pt x="1" y="36"/>
                    </a:lnTo>
                    <a:lnTo>
                      <a:pt x="31" y="36"/>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4632054" y="1866892"/>
                <a:ext cx="5595" cy="6498"/>
              </a:xfrm>
              <a:custGeom>
                <a:avLst/>
                <a:gdLst/>
                <a:ahLst/>
                <a:cxnLst/>
                <a:rect l="l" t="t" r="r" b="b"/>
                <a:pathLst>
                  <a:path w="31" h="36" extrusionOk="0">
                    <a:moveTo>
                      <a:pt x="1" y="0"/>
                    </a:moveTo>
                    <a:lnTo>
                      <a:pt x="1" y="36"/>
                    </a:lnTo>
                    <a:lnTo>
                      <a:pt x="31" y="36"/>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4615810" y="1882775"/>
                <a:ext cx="21839" cy="11010"/>
              </a:xfrm>
              <a:custGeom>
                <a:avLst/>
                <a:gdLst/>
                <a:ahLst/>
                <a:cxnLst/>
                <a:rect l="l" t="t" r="r" b="b"/>
                <a:pathLst>
                  <a:path w="121" h="61" extrusionOk="0">
                    <a:moveTo>
                      <a:pt x="1" y="1"/>
                    </a:moveTo>
                    <a:cubicBezTo>
                      <a:pt x="1" y="31"/>
                      <a:pt x="25" y="61"/>
                      <a:pt x="61" y="61"/>
                    </a:cubicBezTo>
                    <a:cubicBezTo>
                      <a:pt x="97" y="61"/>
                      <a:pt x="121" y="31"/>
                      <a:pt x="121" y="1"/>
                    </a:cubicBezTo>
                    <a:lnTo>
                      <a:pt x="91" y="1"/>
                    </a:lnTo>
                    <a:cubicBezTo>
                      <a:pt x="91" y="19"/>
                      <a:pt x="78" y="31"/>
                      <a:pt x="61" y="31"/>
                    </a:cubicBezTo>
                    <a:cubicBezTo>
                      <a:pt x="42" y="31"/>
                      <a:pt x="31" y="19"/>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4577185" y="1906600"/>
                <a:ext cx="99269" cy="49635"/>
              </a:xfrm>
              <a:custGeom>
                <a:avLst/>
                <a:gdLst/>
                <a:ahLst/>
                <a:cxnLst/>
                <a:rect l="l" t="t" r="r" b="b"/>
                <a:pathLst>
                  <a:path w="550" h="275" extrusionOk="0">
                    <a:moveTo>
                      <a:pt x="275" y="0"/>
                    </a:moveTo>
                    <a:cubicBezTo>
                      <a:pt x="126" y="0"/>
                      <a:pt x="0" y="119"/>
                      <a:pt x="0" y="275"/>
                    </a:cubicBezTo>
                    <a:lnTo>
                      <a:pt x="30" y="275"/>
                    </a:lnTo>
                    <a:cubicBezTo>
                      <a:pt x="30" y="137"/>
                      <a:pt x="143" y="30"/>
                      <a:pt x="275" y="30"/>
                    </a:cubicBezTo>
                    <a:cubicBezTo>
                      <a:pt x="406" y="30"/>
                      <a:pt x="519" y="137"/>
                      <a:pt x="519" y="275"/>
                    </a:cubicBezTo>
                    <a:lnTo>
                      <a:pt x="549" y="275"/>
                    </a:lnTo>
                    <a:cubicBezTo>
                      <a:pt x="549" y="119"/>
                      <a:pt x="424"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4619239" y="1924830"/>
                <a:ext cx="15161" cy="35557"/>
              </a:xfrm>
              <a:custGeom>
                <a:avLst/>
                <a:gdLst/>
                <a:ahLst/>
                <a:cxnLst/>
                <a:rect l="l" t="t" r="r" b="b"/>
                <a:pathLst>
                  <a:path w="84" h="197" extrusionOk="0">
                    <a:moveTo>
                      <a:pt x="12" y="1"/>
                    </a:moveTo>
                    <a:lnTo>
                      <a:pt x="0" y="144"/>
                    </a:lnTo>
                    <a:lnTo>
                      <a:pt x="42" y="197"/>
                    </a:lnTo>
                    <a:lnTo>
                      <a:pt x="83" y="144"/>
                    </a:lnTo>
                    <a:lnTo>
                      <a:pt x="72" y="1"/>
                    </a:lnTo>
                    <a:lnTo>
                      <a:pt x="42" y="1"/>
                    </a:lnTo>
                    <a:lnTo>
                      <a:pt x="53" y="138"/>
                    </a:lnTo>
                    <a:lnTo>
                      <a:pt x="42" y="149"/>
                    </a:lnTo>
                    <a:lnTo>
                      <a:pt x="30" y="138"/>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4618156" y="1915083"/>
                <a:ext cx="17327" cy="8844"/>
              </a:xfrm>
              <a:custGeom>
                <a:avLst/>
                <a:gdLst/>
                <a:ahLst/>
                <a:cxnLst/>
                <a:rect l="l" t="t" r="r" b="b"/>
                <a:pathLst>
                  <a:path w="96" h="49" extrusionOk="0">
                    <a:moveTo>
                      <a:pt x="1" y="0"/>
                    </a:moveTo>
                    <a:cubicBezTo>
                      <a:pt x="1" y="25"/>
                      <a:pt x="24" y="49"/>
                      <a:pt x="48" y="49"/>
                    </a:cubicBezTo>
                    <a:cubicBezTo>
                      <a:pt x="72" y="49"/>
                      <a:pt x="95" y="25"/>
                      <a:pt x="95" y="0"/>
                    </a:cubicBezTo>
                    <a:lnTo>
                      <a:pt x="65" y="0"/>
                    </a:lnTo>
                    <a:cubicBezTo>
                      <a:pt x="65" y="8"/>
                      <a:pt x="59" y="19"/>
                      <a:pt x="48" y="19"/>
                    </a:cubicBezTo>
                    <a:cubicBezTo>
                      <a:pt x="36" y="19"/>
                      <a:pt x="29" y="8"/>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4598844" y="1933313"/>
                <a:ext cx="5415" cy="31405"/>
              </a:xfrm>
              <a:custGeom>
                <a:avLst/>
                <a:gdLst/>
                <a:ahLst/>
                <a:cxnLst/>
                <a:rect l="l" t="t" r="r" b="b"/>
                <a:pathLst>
                  <a:path w="30" h="174" extrusionOk="0">
                    <a:moveTo>
                      <a:pt x="1" y="1"/>
                    </a:moveTo>
                    <a:lnTo>
                      <a:pt x="1" y="174"/>
                    </a:lnTo>
                    <a:lnTo>
                      <a:pt x="29" y="174"/>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
              <p:cNvSpPr/>
              <p:nvPr/>
            </p:nvSpPr>
            <p:spPr>
              <a:xfrm>
                <a:off x="4649200" y="1933313"/>
                <a:ext cx="5595" cy="31405"/>
              </a:xfrm>
              <a:custGeom>
                <a:avLst/>
                <a:gdLst/>
                <a:ahLst/>
                <a:cxnLst/>
                <a:rect l="l" t="t" r="r" b="b"/>
                <a:pathLst>
                  <a:path w="31" h="174" extrusionOk="0">
                    <a:moveTo>
                      <a:pt x="0" y="1"/>
                    </a:moveTo>
                    <a:lnTo>
                      <a:pt x="0" y="174"/>
                    </a:lnTo>
                    <a:lnTo>
                      <a:pt x="30" y="174"/>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4520150" y="1809677"/>
                <a:ext cx="202510" cy="192763"/>
              </a:xfrm>
              <a:custGeom>
                <a:avLst/>
                <a:gdLst/>
                <a:ahLst/>
                <a:cxnLst/>
                <a:rect l="l" t="t" r="r" b="b"/>
                <a:pathLst>
                  <a:path w="1122" h="1068" extrusionOk="0">
                    <a:moveTo>
                      <a:pt x="591" y="31"/>
                    </a:moveTo>
                    <a:cubicBezTo>
                      <a:pt x="715" y="31"/>
                      <a:pt x="847" y="78"/>
                      <a:pt x="943" y="174"/>
                    </a:cubicBezTo>
                    <a:cubicBezTo>
                      <a:pt x="1037" y="270"/>
                      <a:pt x="1091" y="400"/>
                      <a:pt x="1091" y="531"/>
                    </a:cubicBezTo>
                    <a:cubicBezTo>
                      <a:pt x="1091" y="669"/>
                      <a:pt x="1037" y="793"/>
                      <a:pt x="943" y="889"/>
                    </a:cubicBezTo>
                    <a:cubicBezTo>
                      <a:pt x="847" y="985"/>
                      <a:pt x="722" y="1038"/>
                      <a:pt x="591" y="1038"/>
                    </a:cubicBezTo>
                    <a:cubicBezTo>
                      <a:pt x="454" y="1038"/>
                      <a:pt x="329" y="985"/>
                      <a:pt x="234" y="889"/>
                    </a:cubicBezTo>
                    <a:cubicBezTo>
                      <a:pt x="36" y="692"/>
                      <a:pt x="36" y="370"/>
                      <a:pt x="234" y="174"/>
                    </a:cubicBezTo>
                    <a:cubicBezTo>
                      <a:pt x="329" y="78"/>
                      <a:pt x="459" y="31"/>
                      <a:pt x="591" y="31"/>
                    </a:cubicBezTo>
                    <a:close/>
                    <a:moveTo>
                      <a:pt x="588" y="0"/>
                    </a:moveTo>
                    <a:cubicBezTo>
                      <a:pt x="451" y="0"/>
                      <a:pt x="314" y="52"/>
                      <a:pt x="209" y="156"/>
                    </a:cubicBezTo>
                    <a:cubicBezTo>
                      <a:pt x="1" y="364"/>
                      <a:pt x="1" y="704"/>
                      <a:pt x="209" y="913"/>
                    </a:cubicBezTo>
                    <a:cubicBezTo>
                      <a:pt x="311" y="1013"/>
                      <a:pt x="448" y="1068"/>
                      <a:pt x="591" y="1068"/>
                    </a:cubicBezTo>
                    <a:cubicBezTo>
                      <a:pt x="728" y="1068"/>
                      <a:pt x="865" y="1013"/>
                      <a:pt x="965" y="913"/>
                    </a:cubicBezTo>
                    <a:cubicBezTo>
                      <a:pt x="1067" y="812"/>
                      <a:pt x="1121" y="674"/>
                      <a:pt x="1121" y="531"/>
                    </a:cubicBezTo>
                    <a:cubicBezTo>
                      <a:pt x="1121" y="389"/>
                      <a:pt x="1067" y="257"/>
                      <a:pt x="965" y="156"/>
                    </a:cubicBezTo>
                    <a:cubicBezTo>
                      <a:pt x="862" y="52"/>
                      <a:pt x="725"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4704069" y="1823755"/>
                <a:ext cx="8664" cy="8844"/>
              </a:xfrm>
              <a:custGeom>
                <a:avLst/>
                <a:gdLst/>
                <a:ahLst/>
                <a:cxnLst/>
                <a:rect l="l" t="t" r="r" b="b"/>
                <a:pathLst>
                  <a:path w="48" h="49" extrusionOk="0">
                    <a:moveTo>
                      <a:pt x="25" y="0"/>
                    </a:moveTo>
                    <a:lnTo>
                      <a:pt x="1" y="25"/>
                    </a:lnTo>
                    <a:cubicBezTo>
                      <a:pt x="12" y="30"/>
                      <a:pt x="18" y="36"/>
                      <a:pt x="25" y="49"/>
                    </a:cubicBezTo>
                    <a:lnTo>
                      <a:pt x="48" y="25"/>
                    </a:lnTo>
                    <a:cubicBezTo>
                      <a:pt x="42" y="19"/>
                      <a:pt x="31" y="6"/>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4727894" y="1859312"/>
                <a:ext cx="9746" cy="13176"/>
              </a:xfrm>
              <a:custGeom>
                <a:avLst/>
                <a:gdLst/>
                <a:ahLst/>
                <a:cxnLst/>
                <a:rect l="l" t="t" r="r" b="b"/>
                <a:pathLst>
                  <a:path w="54" h="73" extrusionOk="0">
                    <a:moveTo>
                      <a:pt x="29" y="1"/>
                    </a:moveTo>
                    <a:lnTo>
                      <a:pt x="0" y="12"/>
                    </a:lnTo>
                    <a:cubicBezTo>
                      <a:pt x="6" y="31"/>
                      <a:pt x="12" y="48"/>
                      <a:pt x="23" y="72"/>
                    </a:cubicBezTo>
                    <a:lnTo>
                      <a:pt x="53" y="59"/>
                    </a:lnTo>
                    <a:cubicBezTo>
                      <a:pt x="42" y="42"/>
                      <a:pt x="36" y="18"/>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4734211" y="1881692"/>
                <a:ext cx="7761" cy="13176"/>
              </a:xfrm>
              <a:custGeom>
                <a:avLst/>
                <a:gdLst/>
                <a:ahLst/>
                <a:cxnLst/>
                <a:rect l="l" t="t" r="r" b="b"/>
                <a:pathLst>
                  <a:path w="43" h="73" extrusionOk="0">
                    <a:moveTo>
                      <a:pt x="30" y="1"/>
                    </a:moveTo>
                    <a:lnTo>
                      <a:pt x="1" y="7"/>
                    </a:lnTo>
                    <a:cubicBezTo>
                      <a:pt x="7" y="31"/>
                      <a:pt x="12" y="50"/>
                      <a:pt x="12" y="72"/>
                    </a:cubicBezTo>
                    <a:lnTo>
                      <a:pt x="42" y="67"/>
                    </a:lnTo>
                    <a:cubicBezTo>
                      <a:pt x="42" y="50"/>
                      <a:pt x="37" y="25"/>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4715982" y="1837653"/>
                <a:ext cx="10829" cy="12995"/>
              </a:xfrm>
              <a:custGeom>
                <a:avLst/>
                <a:gdLst/>
                <a:ahLst/>
                <a:cxnLst/>
                <a:rect l="l" t="t" r="r" b="b"/>
                <a:pathLst>
                  <a:path w="60" h="72" extrusionOk="0">
                    <a:moveTo>
                      <a:pt x="23" y="1"/>
                    </a:moveTo>
                    <a:lnTo>
                      <a:pt x="0" y="19"/>
                    </a:lnTo>
                    <a:cubicBezTo>
                      <a:pt x="12" y="36"/>
                      <a:pt x="23" y="55"/>
                      <a:pt x="36" y="72"/>
                    </a:cubicBezTo>
                    <a:lnTo>
                      <a:pt x="59" y="61"/>
                    </a:lnTo>
                    <a:cubicBezTo>
                      <a:pt x="53" y="36"/>
                      <a:pt x="36" y="19"/>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
              <p:cNvSpPr/>
              <p:nvPr/>
            </p:nvSpPr>
            <p:spPr>
              <a:xfrm>
                <a:off x="4736377" y="1906600"/>
                <a:ext cx="6678" cy="11912"/>
              </a:xfrm>
              <a:custGeom>
                <a:avLst/>
                <a:gdLst/>
                <a:ahLst/>
                <a:cxnLst/>
                <a:rect l="l" t="t" r="r" b="b"/>
                <a:pathLst>
                  <a:path w="37" h="66" extrusionOk="0">
                    <a:moveTo>
                      <a:pt x="0" y="0"/>
                    </a:moveTo>
                    <a:lnTo>
                      <a:pt x="0" y="60"/>
                    </a:lnTo>
                    <a:lnTo>
                      <a:pt x="30" y="66"/>
                    </a:lnTo>
                    <a:cubicBezTo>
                      <a:pt x="30" y="42"/>
                      <a:pt x="36" y="19"/>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4730962" y="1929161"/>
                <a:ext cx="8664" cy="13176"/>
              </a:xfrm>
              <a:custGeom>
                <a:avLst/>
                <a:gdLst/>
                <a:ahLst/>
                <a:cxnLst/>
                <a:rect l="l" t="t" r="r" b="b"/>
                <a:pathLst>
                  <a:path w="48" h="73" extrusionOk="0">
                    <a:moveTo>
                      <a:pt x="19" y="1"/>
                    </a:moveTo>
                    <a:cubicBezTo>
                      <a:pt x="12" y="18"/>
                      <a:pt x="6" y="42"/>
                      <a:pt x="0" y="60"/>
                    </a:cubicBezTo>
                    <a:lnTo>
                      <a:pt x="30" y="72"/>
                    </a:lnTo>
                    <a:cubicBezTo>
                      <a:pt x="36" y="48"/>
                      <a:pt x="42" y="30"/>
                      <a:pt x="48" y="7"/>
                    </a:cubicBez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4724465" y="1950640"/>
                <a:ext cx="7761" cy="8664"/>
              </a:xfrm>
              <a:custGeom>
                <a:avLst/>
                <a:gdLst/>
                <a:ahLst/>
                <a:cxnLst/>
                <a:rect l="l" t="t" r="r" b="b"/>
                <a:pathLst>
                  <a:path w="43" h="48" extrusionOk="0">
                    <a:moveTo>
                      <a:pt x="12" y="1"/>
                    </a:moveTo>
                    <a:cubicBezTo>
                      <a:pt x="12" y="12"/>
                      <a:pt x="6" y="25"/>
                      <a:pt x="1" y="36"/>
                    </a:cubicBezTo>
                    <a:lnTo>
                      <a:pt x="25" y="48"/>
                    </a:lnTo>
                    <a:cubicBezTo>
                      <a:pt x="31" y="36"/>
                      <a:pt x="36" y="25"/>
                      <a:pt x="42" y="18"/>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6"/>
              <p:cNvSpPr/>
              <p:nvPr/>
            </p:nvSpPr>
            <p:spPr>
              <a:xfrm>
                <a:off x="4512750" y="1875375"/>
                <a:ext cx="6498" cy="7581"/>
              </a:xfrm>
              <a:custGeom>
                <a:avLst/>
                <a:gdLst/>
                <a:ahLst/>
                <a:cxnLst/>
                <a:rect l="l" t="t" r="r" b="b"/>
                <a:pathLst>
                  <a:path w="36" h="42" extrusionOk="0">
                    <a:moveTo>
                      <a:pt x="6" y="0"/>
                    </a:moveTo>
                    <a:cubicBezTo>
                      <a:pt x="6" y="13"/>
                      <a:pt x="0" y="25"/>
                      <a:pt x="0" y="36"/>
                    </a:cubicBezTo>
                    <a:lnTo>
                      <a:pt x="30" y="42"/>
                    </a:lnTo>
                    <a:cubicBezTo>
                      <a:pt x="30" y="30"/>
                      <a:pt x="36" y="19"/>
                      <a:pt x="36" y="6"/>
                    </a:cubicBez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6"/>
              <p:cNvSpPr/>
              <p:nvPr/>
            </p:nvSpPr>
            <p:spPr>
              <a:xfrm>
                <a:off x="4595414" y="1790365"/>
                <a:ext cx="14259" cy="8844"/>
              </a:xfrm>
              <a:custGeom>
                <a:avLst/>
                <a:gdLst/>
                <a:ahLst/>
                <a:cxnLst/>
                <a:rect l="l" t="t" r="r" b="b"/>
                <a:pathLst>
                  <a:path w="79" h="49" extrusionOk="0">
                    <a:moveTo>
                      <a:pt x="72" y="1"/>
                    </a:moveTo>
                    <a:cubicBezTo>
                      <a:pt x="48" y="7"/>
                      <a:pt x="25" y="12"/>
                      <a:pt x="1" y="20"/>
                    </a:cubicBezTo>
                    <a:lnTo>
                      <a:pt x="7" y="48"/>
                    </a:lnTo>
                    <a:cubicBezTo>
                      <a:pt x="31" y="42"/>
                      <a:pt x="55" y="37"/>
                      <a:pt x="78" y="37"/>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4518164" y="1850648"/>
                <a:ext cx="11010" cy="14259"/>
              </a:xfrm>
              <a:custGeom>
                <a:avLst/>
                <a:gdLst/>
                <a:ahLst/>
                <a:cxnLst/>
                <a:rect l="l" t="t" r="r" b="b"/>
                <a:pathLst>
                  <a:path w="61" h="79" extrusionOk="0">
                    <a:moveTo>
                      <a:pt x="36" y="0"/>
                    </a:moveTo>
                    <a:cubicBezTo>
                      <a:pt x="24" y="19"/>
                      <a:pt x="12" y="43"/>
                      <a:pt x="0" y="66"/>
                    </a:cubicBezTo>
                    <a:lnTo>
                      <a:pt x="30" y="79"/>
                    </a:lnTo>
                    <a:cubicBezTo>
                      <a:pt x="42" y="54"/>
                      <a:pt x="47" y="36"/>
                      <a:pt x="60" y="13"/>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4530979" y="1828087"/>
                <a:ext cx="13176" cy="14078"/>
              </a:xfrm>
              <a:custGeom>
                <a:avLst/>
                <a:gdLst/>
                <a:ahLst/>
                <a:cxnLst/>
                <a:rect l="l" t="t" r="r" b="b"/>
                <a:pathLst>
                  <a:path w="73" h="78" extrusionOk="0">
                    <a:moveTo>
                      <a:pt x="48" y="1"/>
                    </a:moveTo>
                    <a:cubicBezTo>
                      <a:pt x="31" y="18"/>
                      <a:pt x="12" y="42"/>
                      <a:pt x="1" y="61"/>
                    </a:cubicBezTo>
                    <a:lnTo>
                      <a:pt x="25" y="78"/>
                    </a:lnTo>
                    <a:cubicBezTo>
                      <a:pt x="42" y="61"/>
                      <a:pt x="55" y="42"/>
                      <a:pt x="72" y="25"/>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4549389" y="1810760"/>
                <a:ext cx="12995" cy="13176"/>
              </a:xfrm>
              <a:custGeom>
                <a:avLst/>
                <a:gdLst/>
                <a:ahLst/>
                <a:cxnLst/>
                <a:rect l="l" t="t" r="r" b="b"/>
                <a:pathLst>
                  <a:path w="72" h="73" extrusionOk="0">
                    <a:moveTo>
                      <a:pt x="53" y="1"/>
                    </a:moveTo>
                    <a:cubicBezTo>
                      <a:pt x="36" y="14"/>
                      <a:pt x="17" y="31"/>
                      <a:pt x="0" y="49"/>
                    </a:cubicBezTo>
                    <a:lnTo>
                      <a:pt x="17" y="72"/>
                    </a:lnTo>
                    <a:cubicBezTo>
                      <a:pt x="36" y="55"/>
                      <a:pt x="53" y="37"/>
                      <a:pt x="72" y="25"/>
                    </a:cubicBezTo>
                    <a:lnTo>
                      <a:pt x="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
              <p:cNvSpPr/>
              <p:nvPr/>
            </p:nvSpPr>
            <p:spPr>
              <a:xfrm>
                <a:off x="4621224" y="1789462"/>
                <a:ext cx="14259" cy="6498"/>
              </a:xfrm>
              <a:custGeom>
                <a:avLst/>
                <a:gdLst/>
                <a:ahLst/>
                <a:cxnLst/>
                <a:rect l="l" t="t" r="r" b="b"/>
                <a:pathLst>
                  <a:path w="79" h="36" extrusionOk="0">
                    <a:moveTo>
                      <a:pt x="1" y="0"/>
                    </a:moveTo>
                    <a:lnTo>
                      <a:pt x="1" y="30"/>
                    </a:lnTo>
                    <a:cubicBezTo>
                      <a:pt x="25" y="30"/>
                      <a:pt x="48" y="30"/>
                      <a:pt x="72" y="36"/>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4647034" y="1791447"/>
                <a:ext cx="14259" cy="9024"/>
              </a:xfrm>
              <a:custGeom>
                <a:avLst/>
                <a:gdLst/>
                <a:ahLst/>
                <a:cxnLst/>
                <a:rect l="l" t="t" r="r" b="b"/>
                <a:pathLst>
                  <a:path w="79" h="50" extrusionOk="0">
                    <a:moveTo>
                      <a:pt x="7" y="1"/>
                    </a:moveTo>
                    <a:lnTo>
                      <a:pt x="1" y="31"/>
                    </a:lnTo>
                    <a:cubicBezTo>
                      <a:pt x="25" y="36"/>
                      <a:pt x="48" y="42"/>
                      <a:pt x="67" y="49"/>
                    </a:cubicBezTo>
                    <a:lnTo>
                      <a:pt x="78" y="19"/>
                    </a:lnTo>
                    <a:cubicBezTo>
                      <a:pt x="55" y="14"/>
                      <a:pt x="31" y="6"/>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4570687" y="1797945"/>
                <a:ext cx="14078" cy="11010"/>
              </a:xfrm>
              <a:custGeom>
                <a:avLst/>
                <a:gdLst/>
                <a:ahLst/>
                <a:cxnLst/>
                <a:rect l="l" t="t" r="r" b="b"/>
                <a:pathLst>
                  <a:path w="78" h="61" extrusionOk="0">
                    <a:moveTo>
                      <a:pt x="66" y="0"/>
                    </a:moveTo>
                    <a:cubicBezTo>
                      <a:pt x="42" y="13"/>
                      <a:pt x="19" y="19"/>
                      <a:pt x="1" y="30"/>
                    </a:cubicBezTo>
                    <a:lnTo>
                      <a:pt x="14" y="60"/>
                    </a:lnTo>
                    <a:cubicBezTo>
                      <a:pt x="36" y="49"/>
                      <a:pt x="55" y="36"/>
                      <a:pt x="78" y="30"/>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4670859" y="1799028"/>
                <a:ext cx="8664" cy="8844"/>
              </a:xfrm>
              <a:custGeom>
                <a:avLst/>
                <a:gdLst/>
                <a:ahLst/>
                <a:cxnLst/>
                <a:rect l="l" t="t" r="r" b="b"/>
                <a:pathLst>
                  <a:path w="48" h="49" extrusionOk="0">
                    <a:moveTo>
                      <a:pt x="12" y="0"/>
                    </a:moveTo>
                    <a:lnTo>
                      <a:pt x="0" y="30"/>
                    </a:lnTo>
                    <a:cubicBezTo>
                      <a:pt x="12" y="36"/>
                      <a:pt x="23" y="43"/>
                      <a:pt x="36" y="49"/>
                    </a:cubicBezTo>
                    <a:lnTo>
                      <a:pt x="48" y="19"/>
                    </a:lnTo>
                    <a:cubicBezTo>
                      <a:pt x="36" y="13"/>
                      <a:pt x="23" y="7"/>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4679342" y="2000274"/>
                <a:ext cx="7581" cy="7581"/>
              </a:xfrm>
              <a:custGeom>
                <a:avLst/>
                <a:gdLst/>
                <a:ahLst/>
                <a:cxnLst/>
                <a:rect l="l" t="t" r="r" b="b"/>
                <a:pathLst>
                  <a:path w="42" h="42" extrusionOk="0">
                    <a:moveTo>
                      <a:pt x="31" y="0"/>
                    </a:moveTo>
                    <a:cubicBezTo>
                      <a:pt x="19" y="6"/>
                      <a:pt x="6" y="12"/>
                      <a:pt x="1" y="17"/>
                    </a:cubicBezTo>
                    <a:lnTo>
                      <a:pt x="12" y="42"/>
                    </a:lnTo>
                    <a:cubicBezTo>
                      <a:pt x="25" y="36"/>
                      <a:pt x="36" y="29"/>
                      <a:pt x="42" y="23"/>
                    </a:cubicBez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4609492" y="2015075"/>
                <a:ext cx="12995" cy="6678"/>
              </a:xfrm>
              <a:custGeom>
                <a:avLst/>
                <a:gdLst/>
                <a:ahLst/>
                <a:cxnLst/>
                <a:rect l="l" t="t" r="r" b="b"/>
                <a:pathLst>
                  <a:path w="72" h="37" extrusionOk="0">
                    <a:moveTo>
                      <a:pt x="6" y="1"/>
                    </a:moveTo>
                    <a:lnTo>
                      <a:pt x="0" y="31"/>
                    </a:lnTo>
                    <a:cubicBezTo>
                      <a:pt x="24" y="37"/>
                      <a:pt x="42" y="37"/>
                      <a:pt x="66" y="37"/>
                    </a:cubicBezTo>
                    <a:lnTo>
                      <a:pt x="72" y="7"/>
                    </a:lnTo>
                    <a:cubicBezTo>
                      <a:pt x="49" y="7"/>
                      <a:pt x="24" y="7"/>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
              <p:cNvSpPr/>
              <p:nvPr/>
            </p:nvSpPr>
            <p:spPr>
              <a:xfrm>
                <a:off x="4543975" y="1984030"/>
                <a:ext cx="12995" cy="11912"/>
              </a:xfrm>
              <a:custGeom>
                <a:avLst/>
                <a:gdLst/>
                <a:ahLst/>
                <a:cxnLst/>
                <a:rect l="l" t="t" r="r" b="b"/>
                <a:pathLst>
                  <a:path w="72" h="66" extrusionOk="0">
                    <a:moveTo>
                      <a:pt x="24" y="0"/>
                    </a:moveTo>
                    <a:lnTo>
                      <a:pt x="0" y="24"/>
                    </a:lnTo>
                    <a:cubicBezTo>
                      <a:pt x="19" y="36"/>
                      <a:pt x="36" y="54"/>
                      <a:pt x="47" y="66"/>
                    </a:cubicBezTo>
                    <a:lnTo>
                      <a:pt x="72" y="41"/>
                    </a:lnTo>
                    <a:cubicBezTo>
                      <a:pt x="54" y="30"/>
                      <a:pt x="36" y="19"/>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
              <p:cNvSpPr/>
              <p:nvPr/>
            </p:nvSpPr>
            <p:spPr>
              <a:xfrm>
                <a:off x="4563287" y="1998830"/>
                <a:ext cx="12995" cy="11010"/>
              </a:xfrm>
              <a:custGeom>
                <a:avLst/>
                <a:gdLst/>
                <a:ahLst/>
                <a:cxnLst/>
                <a:rect l="l" t="t" r="r" b="b"/>
                <a:pathLst>
                  <a:path w="72" h="61" extrusionOk="0">
                    <a:moveTo>
                      <a:pt x="19" y="1"/>
                    </a:moveTo>
                    <a:lnTo>
                      <a:pt x="0" y="25"/>
                    </a:lnTo>
                    <a:cubicBezTo>
                      <a:pt x="19" y="37"/>
                      <a:pt x="36" y="50"/>
                      <a:pt x="60" y="61"/>
                    </a:cubicBezTo>
                    <a:lnTo>
                      <a:pt x="72" y="31"/>
                    </a:lnTo>
                    <a:cubicBezTo>
                      <a:pt x="55" y="20"/>
                      <a:pt x="36" y="14"/>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4584585" y="2009660"/>
                <a:ext cx="14439" cy="8844"/>
              </a:xfrm>
              <a:custGeom>
                <a:avLst/>
                <a:gdLst/>
                <a:ahLst/>
                <a:cxnLst/>
                <a:rect l="l" t="t" r="r" b="b"/>
                <a:pathLst>
                  <a:path w="80" h="49" extrusionOk="0">
                    <a:moveTo>
                      <a:pt x="14" y="1"/>
                    </a:moveTo>
                    <a:lnTo>
                      <a:pt x="1" y="25"/>
                    </a:lnTo>
                    <a:cubicBezTo>
                      <a:pt x="25" y="37"/>
                      <a:pt x="50" y="42"/>
                      <a:pt x="67" y="48"/>
                    </a:cubicBezTo>
                    <a:lnTo>
                      <a:pt x="80" y="20"/>
                    </a:lnTo>
                    <a:cubicBezTo>
                      <a:pt x="55" y="12"/>
                      <a:pt x="37" y="7"/>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4634220" y="2015075"/>
                <a:ext cx="12093" cy="6678"/>
              </a:xfrm>
              <a:custGeom>
                <a:avLst/>
                <a:gdLst/>
                <a:ahLst/>
                <a:cxnLst/>
                <a:rect l="l" t="t" r="r" b="b"/>
                <a:pathLst>
                  <a:path w="67" h="37" extrusionOk="0">
                    <a:moveTo>
                      <a:pt x="60" y="1"/>
                    </a:moveTo>
                    <a:cubicBezTo>
                      <a:pt x="42" y="1"/>
                      <a:pt x="19" y="7"/>
                      <a:pt x="0" y="7"/>
                    </a:cubicBezTo>
                    <a:lnTo>
                      <a:pt x="0" y="37"/>
                    </a:lnTo>
                    <a:cubicBezTo>
                      <a:pt x="25" y="37"/>
                      <a:pt x="48" y="31"/>
                      <a:pt x="66" y="3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4656961" y="2007674"/>
                <a:ext cx="14078" cy="9746"/>
              </a:xfrm>
              <a:custGeom>
                <a:avLst/>
                <a:gdLst/>
                <a:ahLst/>
                <a:cxnLst/>
                <a:rect l="l" t="t" r="r" b="b"/>
                <a:pathLst>
                  <a:path w="78" h="54" extrusionOk="0">
                    <a:moveTo>
                      <a:pt x="64" y="1"/>
                    </a:moveTo>
                    <a:cubicBezTo>
                      <a:pt x="42" y="12"/>
                      <a:pt x="23" y="18"/>
                      <a:pt x="0" y="23"/>
                    </a:cubicBezTo>
                    <a:lnTo>
                      <a:pt x="12" y="53"/>
                    </a:lnTo>
                    <a:cubicBezTo>
                      <a:pt x="29" y="48"/>
                      <a:pt x="53" y="42"/>
                      <a:pt x="77" y="31"/>
                    </a:cubicBezTo>
                    <a:lnTo>
                      <a:pt x="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
              <p:cNvSpPr/>
              <p:nvPr/>
            </p:nvSpPr>
            <p:spPr>
              <a:xfrm>
                <a:off x="4527911" y="1965620"/>
                <a:ext cx="11732" cy="12995"/>
              </a:xfrm>
              <a:custGeom>
                <a:avLst/>
                <a:gdLst/>
                <a:ahLst/>
                <a:cxnLst/>
                <a:rect l="l" t="t" r="r" b="b"/>
                <a:pathLst>
                  <a:path w="65" h="72" extrusionOk="0">
                    <a:moveTo>
                      <a:pt x="29" y="1"/>
                    </a:moveTo>
                    <a:lnTo>
                      <a:pt x="0" y="13"/>
                    </a:lnTo>
                    <a:cubicBezTo>
                      <a:pt x="18" y="36"/>
                      <a:pt x="29" y="55"/>
                      <a:pt x="42" y="72"/>
                    </a:cubicBezTo>
                    <a:lnTo>
                      <a:pt x="65" y="55"/>
                    </a:lnTo>
                    <a:cubicBezTo>
                      <a:pt x="53" y="36"/>
                      <a:pt x="42" y="19"/>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
              <p:cNvSpPr/>
              <p:nvPr/>
            </p:nvSpPr>
            <p:spPr>
              <a:xfrm>
                <a:off x="4517082" y="1944142"/>
                <a:ext cx="9746" cy="13176"/>
              </a:xfrm>
              <a:custGeom>
                <a:avLst/>
                <a:gdLst/>
                <a:ahLst/>
                <a:cxnLst/>
                <a:rect l="l" t="t" r="r" b="b"/>
                <a:pathLst>
                  <a:path w="54" h="73" extrusionOk="0">
                    <a:moveTo>
                      <a:pt x="30" y="1"/>
                    </a:moveTo>
                    <a:lnTo>
                      <a:pt x="0" y="12"/>
                    </a:lnTo>
                    <a:cubicBezTo>
                      <a:pt x="12" y="31"/>
                      <a:pt x="18" y="54"/>
                      <a:pt x="30" y="72"/>
                    </a:cubicBezTo>
                    <a:lnTo>
                      <a:pt x="53" y="61"/>
                    </a:lnTo>
                    <a:cubicBezTo>
                      <a:pt x="48" y="42"/>
                      <a:pt x="36" y="18"/>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4511667" y="1926995"/>
                <a:ext cx="7581" cy="7581"/>
              </a:xfrm>
              <a:custGeom>
                <a:avLst/>
                <a:gdLst/>
                <a:ahLst/>
                <a:cxnLst/>
                <a:rect l="l" t="t" r="r" b="b"/>
                <a:pathLst>
                  <a:path w="42" h="42" extrusionOk="0">
                    <a:moveTo>
                      <a:pt x="36" y="0"/>
                    </a:moveTo>
                    <a:lnTo>
                      <a:pt x="0" y="6"/>
                    </a:lnTo>
                    <a:cubicBezTo>
                      <a:pt x="6" y="19"/>
                      <a:pt x="6" y="30"/>
                      <a:pt x="12" y="42"/>
                    </a:cubicBezTo>
                    <a:lnTo>
                      <a:pt x="42" y="30"/>
                    </a:lnTo>
                    <a:cubicBezTo>
                      <a:pt x="36" y="19"/>
                      <a:pt x="36" y="13"/>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4554804" y="1927898"/>
                <a:ext cx="147460" cy="57215"/>
              </a:xfrm>
              <a:custGeom>
                <a:avLst/>
                <a:gdLst/>
                <a:ahLst/>
                <a:cxnLst/>
                <a:rect l="l" t="t" r="r" b="b"/>
                <a:pathLst>
                  <a:path w="817" h="317" extrusionOk="0">
                    <a:moveTo>
                      <a:pt x="786" y="1"/>
                    </a:moveTo>
                    <a:cubicBezTo>
                      <a:pt x="762" y="61"/>
                      <a:pt x="732" y="121"/>
                      <a:pt x="685" y="162"/>
                    </a:cubicBezTo>
                    <a:cubicBezTo>
                      <a:pt x="608" y="240"/>
                      <a:pt x="506" y="281"/>
                      <a:pt x="399" y="281"/>
                    </a:cubicBezTo>
                    <a:cubicBezTo>
                      <a:pt x="286" y="281"/>
                      <a:pt x="184" y="240"/>
                      <a:pt x="107" y="162"/>
                    </a:cubicBezTo>
                    <a:cubicBezTo>
                      <a:pt x="77" y="132"/>
                      <a:pt x="47" y="91"/>
                      <a:pt x="30" y="49"/>
                    </a:cubicBezTo>
                    <a:lnTo>
                      <a:pt x="0" y="61"/>
                    </a:lnTo>
                    <a:cubicBezTo>
                      <a:pt x="23" y="108"/>
                      <a:pt x="47" y="151"/>
                      <a:pt x="89" y="187"/>
                    </a:cubicBezTo>
                    <a:cubicBezTo>
                      <a:pt x="166" y="270"/>
                      <a:pt x="280" y="317"/>
                      <a:pt x="399" y="317"/>
                    </a:cubicBezTo>
                    <a:cubicBezTo>
                      <a:pt x="512" y="317"/>
                      <a:pt x="625" y="270"/>
                      <a:pt x="702" y="187"/>
                    </a:cubicBezTo>
                    <a:cubicBezTo>
                      <a:pt x="756" y="138"/>
                      <a:pt x="792" y="72"/>
                      <a:pt x="816" y="8"/>
                    </a:cubicBez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4570687" y="1827004"/>
                <a:ext cx="126163" cy="45483"/>
              </a:xfrm>
              <a:custGeom>
                <a:avLst/>
                <a:gdLst/>
                <a:ahLst/>
                <a:cxnLst/>
                <a:rect l="l" t="t" r="r" b="b"/>
                <a:pathLst>
                  <a:path w="699" h="252" extrusionOk="0">
                    <a:moveTo>
                      <a:pt x="308" y="1"/>
                    </a:moveTo>
                    <a:cubicBezTo>
                      <a:pt x="196" y="1"/>
                      <a:pt x="84" y="42"/>
                      <a:pt x="1" y="125"/>
                    </a:cubicBezTo>
                    <a:lnTo>
                      <a:pt x="19" y="150"/>
                    </a:lnTo>
                    <a:cubicBezTo>
                      <a:pt x="99" y="69"/>
                      <a:pt x="203" y="28"/>
                      <a:pt x="308" y="28"/>
                    </a:cubicBezTo>
                    <a:cubicBezTo>
                      <a:pt x="412" y="28"/>
                      <a:pt x="516" y="69"/>
                      <a:pt x="597" y="150"/>
                    </a:cubicBezTo>
                    <a:cubicBezTo>
                      <a:pt x="627" y="180"/>
                      <a:pt x="650" y="215"/>
                      <a:pt x="668" y="251"/>
                    </a:cubicBezTo>
                    <a:lnTo>
                      <a:pt x="698" y="238"/>
                    </a:lnTo>
                    <a:cubicBezTo>
                      <a:pt x="674" y="197"/>
                      <a:pt x="650" y="161"/>
                      <a:pt x="614" y="125"/>
                    </a:cubicBezTo>
                    <a:cubicBezTo>
                      <a:pt x="531" y="42"/>
                      <a:pt x="420"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
              <p:cNvSpPr/>
              <p:nvPr/>
            </p:nvSpPr>
            <p:spPr>
              <a:xfrm>
                <a:off x="4695586" y="1972118"/>
                <a:ext cx="53786" cy="55049"/>
              </a:xfrm>
              <a:custGeom>
                <a:avLst/>
                <a:gdLst/>
                <a:ahLst/>
                <a:cxnLst/>
                <a:rect l="l" t="t" r="r" b="b"/>
                <a:pathLst>
                  <a:path w="298" h="305" extrusionOk="0">
                    <a:moveTo>
                      <a:pt x="89" y="0"/>
                    </a:moveTo>
                    <a:lnTo>
                      <a:pt x="72" y="25"/>
                    </a:lnTo>
                    <a:lnTo>
                      <a:pt x="262" y="215"/>
                    </a:lnTo>
                    <a:cubicBezTo>
                      <a:pt x="268" y="220"/>
                      <a:pt x="268" y="228"/>
                      <a:pt x="268" y="239"/>
                    </a:cubicBezTo>
                    <a:cubicBezTo>
                      <a:pt x="268" y="245"/>
                      <a:pt x="268" y="256"/>
                      <a:pt x="262" y="263"/>
                    </a:cubicBezTo>
                    <a:cubicBezTo>
                      <a:pt x="253" y="269"/>
                      <a:pt x="243" y="272"/>
                      <a:pt x="233" y="272"/>
                    </a:cubicBezTo>
                    <a:cubicBezTo>
                      <a:pt x="223" y="272"/>
                      <a:pt x="214" y="269"/>
                      <a:pt x="208" y="263"/>
                    </a:cubicBezTo>
                    <a:lnTo>
                      <a:pt x="18" y="72"/>
                    </a:lnTo>
                    <a:lnTo>
                      <a:pt x="1" y="96"/>
                    </a:lnTo>
                    <a:lnTo>
                      <a:pt x="191" y="286"/>
                    </a:lnTo>
                    <a:cubicBezTo>
                      <a:pt x="202" y="299"/>
                      <a:pt x="215" y="305"/>
                      <a:pt x="232" y="305"/>
                    </a:cubicBezTo>
                    <a:cubicBezTo>
                      <a:pt x="251" y="305"/>
                      <a:pt x="268" y="299"/>
                      <a:pt x="279" y="286"/>
                    </a:cubicBezTo>
                    <a:cubicBezTo>
                      <a:pt x="292" y="275"/>
                      <a:pt x="298" y="256"/>
                      <a:pt x="298" y="239"/>
                    </a:cubicBezTo>
                    <a:cubicBezTo>
                      <a:pt x="298" y="220"/>
                      <a:pt x="292" y="203"/>
                      <a:pt x="279" y="192"/>
                    </a:cubicBez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4502101" y="1892702"/>
                <a:ext cx="23644" cy="23825"/>
              </a:xfrm>
              <a:custGeom>
                <a:avLst/>
                <a:gdLst/>
                <a:ahLst/>
                <a:cxnLst/>
                <a:rect l="l" t="t" r="r" b="b"/>
                <a:pathLst>
                  <a:path w="131" h="132" extrusionOk="0">
                    <a:moveTo>
                      <a:pt x="65" y="30"/>
                    </a:moveTo>
                    <a:cubicBezTo>
                      <a:pt x="83" y="30"/>
                      <a:pt x="101" y="47"/>
                      <a:pt x="101" y="66"/>
                    </a:cubicBezTo>
                    <a:cubicBezTo>
                      <a:pt x="101" y="83"/>
                      <a:pt x="83" y="101"/>
                      <a:pt x="65" y="101"/>
                    </a:cubicBezTo>
                    <a:cubicBezTo>
                      <a:pt x="48" y="101"/>
                      <a:pt x="29" y="83"/>
                      <a:pt x="29" y="66"/>
                    </a:cubicBezTo>
                    <a:cubicBezTo>
                      <a:pt x="29" y="47"/>
                      <a:pt x="48" y="30"/>
                      <a:pt x="65" y="30"/>
                    </a:cubicBezTo>
                    <a:close/>
                    <a:moveTo>
                      <a:pt x="65" y="0"/>
                    </a:moveTo>
                    <a:cubicBezTo>
                      <a:pt x="29" y="0"/>
                      <a:pt x="0" y="30"/>
                      <a:pt x="0" y="66"/>
                    </a:cubicBezTo>
                    <a:cubicBezTo>
                      <a:pt x="0" y="101"/>
                      <a:pt x="29" y="132"/>
                      <a:pt x="65" y="132"/>
                    </a:cubicBezTo>
                    <a:cubicBezTo>
                      <a:pt x="101" y="132"/>
                      <a:pt x="131" y="101"/>
                      <a:pt x="131" y="66"/>
                    </a:cubicBezTo>
                    <a:cubicBezTo>
                      <a:pt x="131" y="30"/>
                      <a:pt x="101"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4681327" y="1802277"/>
                <a:ext cx="22922" cy="22742"/>
              </a:xfrm>
              <a:custGeom>
                <a:avLst/>
                <a:gdLst/>
                <a:ahLst/>
                <a:cxnLst/>
                <a:rect l="l" t="t" r="r" b="b"/>
                <a:pathLst>
                  <a:path w="127" h="126" extrusionOk="0">
                    <a:moveTo>
                      <a:pt x="67" y="31"/>
                    </a:moveTo>
                    <a:cubicBezTo>
                      <a:pt x="80" y="31"/>
                      <a:pt x="97" y="48"/>
                      <a:pt x="97" y="66"/>
                    </a:cubicBezTo>
                    <a:cubicBezTo>
                      <a:pt x="97" y="78"/>
                      <a:pt x="80" y="96"/>
                      <a:pt x="67" y="96"/>
                    </a:cubicBezTo>
                    <a:cubicBezTo>
                      <a:pt x="50" y="96"/>
                      <a:pt x="31" y="78"/>
                      <a:pt x="31" y="66"/>
                    </a:cubicBezTo>
                    <a:cubicBezTo>
                      <a:pt x="31" y="48"/>
                      <a:pt x="50" y="31"/>
                      <a:pt x="67" y="31"/>
                    </a:cubicBezTo>
                    <a:close/>
                    <a:moveTo>
                      <a:pt x="67" y="1"/>
                    </a:moveTo>
                    <a:cubicBezTo>
                      <a:pt x="31" y="1"/>
                      <a:pt x="1" y="31"/>
                      <a:pt x="1" y="66"/>
                    </a:cubicBezTo>
                    <a:cubicBezTo>
                      <a:pt x="1" y="96"/>
                      <a:pt x="31" y="125"/>
                      <a:pt x="67" y="125"/>
                    </a:cubicBezTo>
                    <a:cubicBezTo>
                      <a:pt x="97" y="125"/>
                      <a:pt x="127" y="96"/>
                      <a:pt x="127" y="66"/>
                    </a:cubicBezTo>
                    <a:cubicBezTo>
                      <a:pt x="127" y="31"/>
                      <a:pt x="9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16"/>
            <p:cNvGrpSpPr/>
            <p:nvPr/>
          </p:nvGrpSpPr>
          <p:grpSpPr>
            <a:xfrm>
              <a:off x="8430763" y="149412"/>
              <a:ext cx="565294" cy="461632"/>
              <a:chOff x="2909999" y="3910400"/>
              <a:chExt cx="210632" cy="172007"/>
            </a:xfrm>
          </p:grpSpPr>
          <p:sp>
            <p:nvSpPr>
              <p:cNvPr id="1229" name="Google Shape;1229;p16"/>
              <p:cNvSpPr/>
              <p:nvPr/>
            </p:nvSpPr>
            <p:spPr>
              <a:xfrm>
                <a:off x="3111967" y="4000645"/>
                <a:ext cx="8664" cy="22742"/>
              </a:xfrm>
              <a:custGeom>
                <a:avLst/>
                <a:gdLst/>
                <a:ahLst/>
                <a:cxnLst/>
                <a:rect l="l" t="t" r="r" b="b"/>
                <a:pathLst>
                  <a:path w="48" h="126" extrusionOk="0">
                    <a:moveTo>
                      <a:pt x="25" y="1"/>
                    </a:moveTo>
                    <a:lnTo>
                      <a:pt x="1" y="12"/>
                    </a:lnTo>
                    <a:cubicBezTo>
                      <a:pt x="19" y="42"/>
                      <a:pt x="25" y="72"/>
                      <a:pt x="25" y="102"/>
                    </a:cubicBezTo>
                    <a:lnTo>
                      <a:pt x="25" y="120"/>
                    </a:lnTo>
                    <a:lnTo>
                      <a:pt x="48" y="125"/>
                    </a:lnTo>
                    <a:lnTo>
                      <a:pt x="48" y="102"/>
                    </a:lnTo>
                    <a:cubicBezTo>
                      <a:pt x="48" y="67"/>
                      <a:pt x="42" y="37"/>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3093737" y="4041436"/>
                <a:ext cx="19493" cy="16425"/>
              </a:xfrm>
              <a:custGeom>
                <a:avLst/>
                <a:gdLst/>
                <a:ahLst/>
                <a:cxnLst/>
                <a:rect l="l" t="t" r="r" b="b"/>
                <a:pathLst>
                  <a:path w="108" h="91" extrusionOk="0">
                    <a:moveTo>
                      <a:pt x="85" y="1"/>
                    </a:moveTo>
                    <a:cubicBezTo>
                      <a:pt x="66" y="31"/>
                      <a:pt x="36" y="55"/>
                      <a:pt x="0" y="72"/>
                    </a:cubicBezTo>
                    <a:lnTo>
                      <a:pt x="13" y="91"/>
                    </a:lnTo>
                    <a:cubicBezTo>
                      <a:pt x="49" y="72"/>
                      <a:pt x="85" y="48"/>
                      <a:pt x="107" y="12"/>
                    </a:cubicBez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2962702" y="3911483"/>
                <a:ext cx="21478" cy="11010"/>
              </a:xfrm>
              <a:custGeom>
                <a:avLst/>
                <a:gdLst/>
                <a:ahLst/>
                <a:cxnLst/>
                <a:rect l="l" t="t" r="r" b="b"/>
                <a:pathLst>
                  <a:path w="119" h="61" extrusionOk="0">
                    <a:moveTo>
                      <a:pt x="119" y="0"/>
                    </a:moveTo>
                    <a:cubicBezTo>
                      <a:pt x="77" y="6"/>
                      <a:pt x="36" y="18"/>
                      <a:pt x="0" y="42"/>
                    </a:cubicBezTo>
                    <a:lnTo>
                      <a:pt x="11" y="60"/>
                    </a:lnTo>
                    <a:cubicBezTo>
                      <a:pt x="47" y="42"/>
                      <a:pt x="83" y="30"/>
                      <a:pt x="119" y="18"/>
                    </a:cubicBezTo>
                    <a:lnTo>
                      <a:pt x="1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3005658" y="3910400"/>
                <a:ext cx="21659" cy="10829"/>
              </a:xfrm>
              <a:custGeom>
                <a:avLst/>
                <a:gdLst/>
                <a:ahLst/>
                <a:cxnLst/>
                <a:rect l="l" t="t" r="r" b="b"/>
                <a:pathLst>
                  <a:path w="120" h="60" extrusionOk="0">
                    <a:moveTo>
                      <a:pt x="1" y="1"/>
                    </a:moveTo>
                    <a:lnTo>
                      <a:pt x="1" y="24"/>
                    </a:lnTo>
                    <a:cubicBezTo>
                      <a:pt x="37" y="31"/>
                      <a:pt x="72" y="42"/>
                      <a:pt x="108" y="59"/>
                    </a:cubicBezTo>
                    <a:lnTo>
                      <a:pt x="119" y="42"/>
                    </a:lnTo>
                    <a:cubicBezTo>
                      <a:pt x="84" y="18"/>
                      <a:pt x="42" y="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3041034" y="3930795"/>
                <a:ext cx="15161" cy="20576"/>
              </a:xfrm>
              <a:custGeom>
                <a:avLst/>
                <a:gdLst/>
                <a:ahLst/>
                <a:cxnLst/>
                <a:rect l="l" t="t" r="r" b="b"/>
                <a:pathLst>
                  <a:path w="84" h="114" extrusionOk="0">
                    <a:moveTo>
                      <a:pt x="19" y="1"/>
                    </a:moveTo>
                    <a:lnTo>
                      <a:pt x="1" y="18"/>
                    </a:lnTo>
                    <a:cubicBezTo>
                      <a:pt x="25" y="48"/>
                      <a:pt x="48" y="78"/>
                      <a:pt x="61" y="113"/>
                    </a:cubicBezTo>
                    <a:lnTo>
                      <a:pt x="84" y="108"/>
                    </a:lnTo>
                    <a:cubicBezTo>
                      <a:pt x="66" y="66"/>
                      <a:pt x="48" y="3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3051864" y="4057680"/>
                <a:ext cx="21659" cy="4332"/>
              </a:xfrm>
              <a:custGeom>
                <a:avLst/>
                <a:gdLst/>
                <a:ahLst/>
                <a:cxnLst/>
                <a:rect l="l" t="t" r="r" b="b"/>
                <a:pathLst>
                  <a:path w="120" h="24" extrusionOk="0">
                    <a:moveTo>
                      <a:pt x="1" y="1"/>
                    </a:moveTo>
                    <a:lnTo>
                      <a:pt x="1" y="24"/>
                    </a:lnTo>
                    <a:lnTo>
                      <a:pt x="119" y="24"/>
                    </a:ln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2934726" y="3932961"/>
                <a:ext cx="15161" cy="20395"/>
              </a:xfrm>
              <a:custGeom>
                <a:avLst/>
                <a:gdLst/>
                <a:ahLst/>
                <a:cxnLst/>
                <a:rect l="l" t="t" r="r" b="b"/>
                <a:pathLst>
                  <a:path w="84" h="113" extrusionOk="0">
                    <a:moveTo>
                      <a:pt x="65" y="0"/>
                    </a:moveTo>
                    <a:cubicBezTo>
                      <a:pt x="36" y="30"/>
                      <a:pt x="18" y="66"/>
                      <a:pt x="1" y="107"/>
                    </a:cubicBezTo>
                    <a:lnTo>
                      <a:pt x="24" y="113"/>
                    </a:lnTo>
                    <a:cubicBezTo>
                      <a:pt x="36" y="77"/>
                      <a:pt x="54" y="49"/>
                      <a:pt x="84" y="19"/>
                    </a:cubicBezTo>
                    <a:lnTo>
                      <a:pt x="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2923896" y="3973933"/>
                <a:ext cx="12093" cy="18229"/>
              </a:xfrm>
              <a:custGeom>
                <a:avLst/>
                <a:gdLst/>
                <a:ahLst/>
                <a:cxnLst/>
                <a:rect l="l" t="t" r="r" b="b"/>
                <a:pathLst>
                  <a:path w="67" h="101" extrusionOk="0">
                    <a:moveTo>
                      <a:pt x="36" y="0"/>
                    </a:moveTo>
                    <a:lnTo>
                      <a:pt x="36" y="6"/>
                    </a:lnTo>
                    <a:cubicBezTo>
                      <a:pt x="36" y="23"/>
                      <a:pt x="36" y="36"/>
                      <a:pt x="42" y="53"/>
                    </a:cubicBezTo>
                    <a:cubicBezTo>
                      <a:pt x="25" y="65"/>
                      <a:pt x="12" y="72"/>
                      <a:pt x="1" y="89"/>
                    </a:cubicBezTo>
                    <a:lnTo>
                      <a:pt x="12" y="100"/>
                    </a:lnTo>
                    <a:cubicBezTo>
                      <a:pt x="31" y="89"/>
                      <a:pt x="42" y="77"/>
                      <a:pt x="61" y="72"/>
                    </a:cubicBezTo>
                    <a:lnTo>
                      <a:pt x="66" y="65"/>
                    </a:lnTo>
                    <a:lnTo>
                      <a:pt x="66" y="59"/>
                    </a:lnTo>
                    <a:cubicBezTo>
                      <a:pt x="66" y="42"/>
                      <a:pt x="61" y="23"/>
                      <a:pt x="61" y="6"/>
                    </a:cubicBezTo>
                    <a:lnTo>
                      <a:pt x="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2911082" y="4009309"/>
                <a:ext cx="5595" cy="21478"/>
              </a:xfrm>
              <a:custGeom>
                <a:avLst/>
                <a:gdLst/>
                <a:ahLst/>
                <a:cxnLst/>
                <a:rect l="l" t="t" r="r" b="b"/>
                <a:pathLst>
                  <a:path w="31" h="119" extrusionOk="0">
                    <a:moveTo>
                      <a:pt x="6" y="0"/>
                    </a:moveTo>
                    <a:cubicBezTo>
                      <a:pt x="0" y="19"/>
                      <a:pt x="0" y="36"/>
                      <a:pt x="0" y="54"/>
                    </a:cubicBezTo>
                    <a:cubicBezTo>
                      <a:pt x="0" y="77"/>
                      <a:pt x="0" y="102"/>
                      <a:pt x="6" y="119"/>
                    </a:cubicBezTo>
                    <a:lnTo>
                      <a:pt x="30" y="113"/>
                    </a:lnTo>
                    <a:cubicBezTo>
                      <a:pt x="24" y="96"/>
                      <a:pt x="24" y="77"/>
                      <a:pt x="24" y="54"/>
                    </a:cubicBezTo>
                    <a:cubicBezTo>
                      <a:pt x="24" y="42"/>
                      <a:pt x="24" y="24"/>
                      <a:pt x="30" y="6"/>
                    </a:cubicBez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2923896" y="4046851"/>
                <a:ext cx="21659" cy="14078"/>
              </a:xfrm>
              <a:custGeom>
                <a:avLst/>
                <a:gdLst/>
                <a:ahLst/>
                <a:cxnLst/>
                <a:rect l="l" t="t" r="r" b="b"/>
                <a:pathLst>
                  <a:path w="120" h="78" extrusionOk="0">
                    <a:moveTo>
                      <a:pt x="18" y="1"/>
                    </a:moveTo>
                    <a:lnTo>
                      <a:pt x="1" y="18"/>
                    </a:lnTo>
                    <a:cubicBezTo>
                      <a:pt x="36" y="48"/>
                      <a:pt x="72" y="67"/>
                      <a:pt x="114" y="78"/>
                    </a:cubicBezTo>
                    <a:lnTo>
                      <a:pt x="119" y="54"/>
                    </a:lnTo>
                    <a:cubicBezTo>
                      <a:pt x="78" y="48"/>
                      <a:pt x="48" y="3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2965770" y="4057680"/>
                <a:ext cx="21839" cy="4332"/>
              </a:xfrm>
              <a:custGeom>
                <a:avLst/>
                <a:gdLst/>
                <a:ahLst/>
                <a:cxnLst/>
                <a:rect l="l" t="t" r="r" b="b"/>
                <a:pathLst>
                  <a:path w="121" h="24" extrusionOk="0">
                    <a:moveTo>
                      <a:pt x="0" y="1"/>
                    </a:moveTo>
                    <a:lnTo>
                      <a:pt x="0" y="24"/>
                    </a:lnTo>
                    <a:lnTo>
                      <a:pt x="120" y="24"/>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3070274" y="3959674"/>
                <a:ext cx="31044" cy="28337"/>
              </a:xfrm>
              <a:custGeom>
                <a:avLst/>
                <a:gdLst/>
                <a:ahLst/>
                <a:cxnLst/>
                <a:rect l="l" t="t" r="r" b="b"/>
                <a:pathLst>
                  <a:path w="172" h="157" extrusionOk="0">
                    <a:moveTo>
                      <a:pt x="17" y="1"/>
                    </a:moveTo>
                    <a:lnTo>
                      <a:pt x="0" y="19"/>
                    </a:lnTo>
                    <a:cubicBezTo>
                      <a:pt x="29" y="49"/>
                      <a:pt x="47" y="79"/>
                      <a:pt x="59" y="115"/>
                    </a:cubicBezTo>
                    <a:lnTo>
                      <a:pt x="64" y="121"/>
                    </a:lnTo>
                    <a:lnTo>
                      <a:pt x="72" y="126"/>
                    </a:lnTo>
                    <a:cubicBezTo>
                      <a:pt x="100" y="126"/>
                      <a:pt x="130" y="138"/>
                      <a:pt x="160" y="156"/>
                    </a:cubicBezTo>
                    <a:lnTo>
                      <a:pt x="172" y="138"/>
                    </a:lnTo>
                    <a:cubicBezTo>
                      <a:pt x="143" y="121"/>
                      <a:pt x="113" y="108"/>
                      <a:pt x="83" y="102"/>
                    </a:cubicBezTo>
                    <a:cubicBezTo>
                      <a:pt x="72" y="66"/>
                      <a:pt x="47" y="3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2923896" y="3922312"/>
                <a:ext cx="183919" cy="126884"/>
              </a:xfrm>
              <a:custGeom>
                <a:avLst/>
                <a:gdLst/>
                <a:ahLst/>
                <a:cxnLst/>
                <a:rect l="l" t="t" r="r" b="b"/>
                <a:pathLst>
                  <a:path w="1019" h="703" extrusionOk="0">
                    <a:moveTo>
                      <a:pt x="399" y="23"/>
                    </a:moveTo>
                    <a:cubicBezTo>
                      <a:pt x="518" y="23"/>
                      <a:pt x="625" y="108"/>
                      <a:pt x="655" y="226"/>
                    </a:cubicBezTo>
                    <a:lnTo>
                      <a:pt x="661" y="232"/>
                    </a:lnTo>
                    <a:lnTo>
                      <a:pt x="668" y="232"/>
                    </a:lnTo>
                    <a:cubicBezTo>
                      <a:pt x="745" y="243"/>
                      <a:pt x="811" y="309"/>
                      <a:pt x="811" y="386"/>
                    </a:cubicBezTo>
                    <a:lnTo>
                      <a:pt x="811" y="399"/>
                    </a:lnTo>
                    <a:lnTo>
                      <a:pt x="858" y="399"/>
                    </a:lnTo>
                    <a:cubicBezTo>
                      <a:pt x="930" y="399"/>
                      <a:pt x="996" y="465"/>
                      <a:pt x="996" y="536"/>
                    </a:cubicBezTo>
                    <a:cubicBezTo>
                      <a:pt x="996" y="614"/>
                      <a:pt x="930" y="679"/>
                      <a:pt x="858" y="679"/>
                    </a:cubicBezTo>
                    <a:lnTo>
                      <a:pt x="161" y="679"/>
                    </a:lnTo>
                    <a:cubicBezTo>
                      <a:pt x="84" y="679"/>
                      <a:pt x="25" y="614"/>
                      <a:pt x="25" y="536"/>
                    </a:cubicBezTo>
                    <a:cubicBezTo>
                      <a:pt x="25" y="471"/>
                      <a:pt x="72" y="411"/>
                      <a:pt x="144" y="405"/>
                    </a:cubicBezTo>
                    <a:lnTo>
                      <a:pt x="155" y="399"/>
                    </a:lnTo>
                    <a:lnTo>
                      <a:pt x="149" y="386"/>
                    </a:lnTo>
                    <a:cubicBezTo>
                      <a:pt x="138" y="358"/>
                      <a:pt x="132" y="328"/>
                      <a:pt x="132" y="292"/>
                    </a:cubicBezTo>
                    <a:cubicBezTo>
                      <a:pt x="132" y="149"/>
                      <a:pt x="251" y="23"/>
                      <a:pt x="399" y="23"/>
                    </a:cubicBezTo>
                    <a:close/>
                    <a:moveTo>
                      <a:pt x="399" y="0"/>
                    </a:moveTo>
                    <a:cubicBezTo>
                      <a:pt x="239" y="0"/>
                      <a:pt x="108" y="130"/>
                      <a:pt x="108" y="292"/>
                    </a:cubicBezTo>
                    <a:cubicBezTo>
                      <a:pt x="108" y="322"/>
                      <a:pt x="114" y="351"/>
                      <a:pt x="125" y="381"/>
                    </a:cubicBezTo>
                    <a:cubicBezTo>
                      <a:pt x="54" y="399"/>
                      <a:pt x="1" y="465"/>
                      <a:pt x="1" y="536"/>
                    </a:cubicBezTo>
                    <a:cubicBezTo>
                      <a:pt x="1" y="625"/>
                      <a:pt x="72" y="702"/>
                      <a:pt x="161" y="702"/>
                    </a:cubicBezTo>
                    <a:lnTo>
                      <a:pt x="858" y="702"/>
                    </a:lnTo>
                    <a:cubicBezTo>
                      <a:pt x="947" y="702"/>
                      <a:pt x="1018" y="625"/>
                      <a:pt x="1018" y="536"/>
                    </a:cubicBezTo>
                    <a:cubicBezTo>
                      <a:pt x="1018" y="452"/>
                      <a:pt x="947" y="375"/>
                      <a:pt x="858" y="375"/>
                    </a:cubicBezTo>
                    <a:lnTo>
                      <a:pt x="834" y="375"/>
                    </a:lnTo>
                    <a:cubicBezTo>
                      <a:pt x="828" y="292"/>
                      <a:pt x="763" y="226"/>
                      <a:pt x="680" y="215"/>
                    </a:cubicBezTo>
                    <a:cubicBezTo>
                      <a:pt x="644" y="89"/>
                      <a:pt x="531"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2909999" y="4052265"/>
                <a:ext cx="210632" cy="30142"/>
              </a:xfrm>
              <a:custGeom>
                <a:avLst/>
                <a:gdLst/>
                <a:ahLst/>
                <a:cxnLst/>
                <a:rect l="l" t="t" r="r" b="b"/>
                <a:pathLst>
                  <a:path w="1167" h="167" extrusionOk="0">
                    <a:moveTo>
                      <a:pt x="53" y="114"/>
                    </a:moveTo>
                    <a:lnTo>
                      <a:pt x="53" y="144"/>
                    </a:lnTo>
                    <a:lnTo>
                      <a:pt x="23" y="144"/>
                    </a:lnTo>
                    <a:lnTo>
                      <a:pt x="23" y="114"/>
                    </a:lnTo>
                    <a:close/>
                    <a:moveTo>
                      <a:pt x="602" y="114"/>
                    </a:moveTo>
                    <a:lnTo>
                      <a:pt x="602" y="144"/>
                    </a:lnTo>
                    <a:lnTo>
                      <a:pt x="572" y="144"/>
                    </a:lnTo>
                    <a:lnTo>
                      <a:pt x="572" y="114"/>
                    </a:lnTo>
                    <a:close/>
                    <a:moveTo>
                      <a:pt x="1144" y="114"/>
                    </a:moveTo>
                    <a:lnTo>
                      <a:pt x="1144" y="144"/>
                    </a:lnTo>
                    <a:lnTo>
                      <a:pt x="1114" y="144"/>
                    </a:lnTo>
                    <a:lnTo>
                      <a:pt x="1114" y="114"/>
                    </a:lnTo>
                    <a:close/>
                    <a:moveTo>
                      <a:pt x="572" y="1"/>
                    </a:moveTo>
                    <a:lnTo>
                      <a:pt x="572" y="31"/>
                    </a:lnTo>
                    <a:lnTo>
                      <a:pt x="548" y="31"/>
                    </a:lnTo>
                    <a:lnTo>
                      <a:pt x="548" y="54"/>
                    </a:lnTo>
                    <a:lnTo>
                      <a:pt x="572" y="54"/>
                    </a:lnTo>
                    <a:lnTo>
                      <a:pt x="572" y="89"/>
                    </a:lnTo>
                    <a:lnTo>
                      <a:pt x="548" y="89"/>
                    </a:lnTo>
                    <a:lnTo>
                      <a:pt x="548" y="119"/>
                    </a:lnTo>
                    <a:lnTo>
                      <a:pt x="78" y="119"/>
                    </a:lnTo>
                    <a:lnTo>
                      <a:pt x="78" y="89"/>
                    </a:lnTo>
                    <a:lnTo>
                      <a:pt x="0" y="89"/>
                    </a:lnTo>
                    <a:lnTo>
                      <a:pt x="0" y="167"/>
                    </a:lnTo>
                    <a:lnTo>
                      <a:pt x="78" y="167"/>
                    </a:lnTo>
                    <a:lnTo>
                      <a:pt x="78" y="144"/>
                    </a:lnTo>
                    <a:lnTo>
                      <a:pt x="548" y="144"/>
                    </a:lnTo>
                    <a:lnTo>
                      <a:pt x="548" y="167"/>
                    </a:lnTo>
                    <a:lnTo>
                      <a:pt x="625" y="167"/>
                    </a:lnTo>
                    <a:lnTo>
                      <a:pt x="625" y="144"/>
                    </a:lnTo>
                    <a:lnTo>
                      <a:pt x="1090" y="144"/>
                    </a:lnTo>
                    <a:lnTo>
                      <a:pt x="1090" y="167"/>
                    </a:lnTo>
                    <a:lnTo>
                      <a:pt x="1167" y="167"/>
                    </a:lnTo>
                    <a:lnTo>
                      <a:pt x="1167" y="89"/>
                    </a:lnTo>
                    <a:lnTo>
                      <a:pt x="1090" y="89"/>
                    </a:lnTo>
                    <a:lnTo>
                      <a:pt x="1090" y="119"/>
                    </a:lnTo>
                    <a:lnTo>
                      <a:pt x="625" y="119"/>
                    </a:lnTo>
                    <a:lnTo>
                      <a:pt x="625" y="89"/>
                    </a:lnTo>
                    <a:lnTo>
                      <a:pt x="595" y="89"/>
                    </a:lnTo>
                    <a:lnTo>
                      <a:pt x="595" y="54"/>
                    </a:lnTo>
                    <a:lnTo>
                      <a:pt x="667" y="54"/>
                    </a:lnTo>
                    <a:lnTo>
                      <a:pt x="667" y="31"/>
                    </a:lnTo>
                    <a:lnTo>
                      <a:pt x="595" y="31"/>
                    </a:lnTo>
                    <a:lnTo>
                      <a:pt x="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2973531" y="3965089"/>
                <a:ext cx="66601" cy="63713"/>
              </a:xfrm>
              <a:custGeom>
                <a:avLst/>
                <a:gdLst/>
                <a:ahLst/>
                <a:cxnLst/>
                <a:rect l="l" t="t" r="r" b="b"/>
                <a:pathLst>
                  <a:path w="369" h="353" extrusionOk="0">
                    <a:moveTo>
                      <a:pt x="113" y="25"/>
                    </a:moveTo>
                    <a:cubicBezTo>
                      <a:pt x="119" y="25"/>
                      <a:pt x="119" y="25"/>
                      <a:pt x="124" y="31"/>
                    </a:cubicBezTo>
                    <a:lnTo>
                      <a:pt x="172" y="66"/>
                    </a:lnTo>
                    <a:cubicBezTo>
                      <a:pt x="179" y="72"/>
                      <a:pt x="184" y="78"/>
                      <a:pt x="196" y="78"/>
                    </a:cubicBezTo>
                    <a:lnTo>
                      <a:pt x="333" y="78"/>
                    </a:lnTo>
                    <a:cubicBezTo>
                      <a:pt x="339" y="78"/>
                      <a:pt x="345" y="85"/>
                      <a:pt x="345" y="91"/>
                    </a:cubicBezTo>
                    <a:lnTo>
                      <a:pt x="345" y="257"/>
                    </a:lnTo>
                    <a:lnTo>
                      <a:pt x="23" y="257"/>
                    </a:lnTo>
                    <a:lnTo>
                      <a:pt x="23" y="42"/>
                    </a:lnTo>
                    <a:cubicBezTo>
                      <a:pt x="23" y="31"/>
                      <a:pt x="29" y="25"/>
                      <a:pt x="36" y="25"/>
                    </a:cubicBezTo>
                    <a:close/>
                    <a:moveTo>
                      <a:pt x="345" y="281"/>
                    </a:moveTo>
                    <a:lnTo>
                      <a:pt x="345" y="317"/>
                    </a:lnTo>
                    <a:cubicBezTo>
                      <a:pt x="345" y="322"/>
                      <a:pt x="339" y="328"/>
                      <a:pt x="333" y="328"/>
                    </a:cubicBezTo>
                    <a:lnTo>
                      <a:pt x="36" y="328"/>
                    </a:lnTo>
                    <a:cubicBezTo>
                      <a:pt x="29" y="328"/>
                      <a:pt x="23" y="322"/>
                      <a:pt x="23" y="317"/>
                    </a:cubicBezTo>
                    <a:lnTo>
                      <a:pt x="23" y="281"/>
                    </a:lnTo>
                    <a:close/>
                    <a:moveTo>
                      <a:pt x="36" y="1"/>
                    </a:moveTo>
                    <a:cubicBezTo>
                      <a:pt x="17" y="1"/>
                      <a:pt x="0" y="19"/>
                      <a:pt x="0" y="42"/>
                    </a:cubicBezTo>
                    <a:lnTo>
                      <a:pt x="0" y="317"/>
                    </a:lnTo>
                    <a:cubicBezTo>
                      <a:pt x="0" y="335"/>
                      <a:pt x="17" y="352"/>
                      <a:pt x="36" y="352"/>
                    </a:cubicBezTo>
                    <a:lnTo>
                      <a:pt x="333" y="352"/>
                    </a:lnTo>
                    <a:cubicBezTo>
                      <a:pt x="350" y="352"/>
                      <a:pt x="369" y="335"/>
                      <a:pt x="369" y="317"/>
                    </a:cubicBezTo>
                    <a:lnTo>
                      <a:pt x="369" y="91"/>
                    </a:lnTo>
                    <a:cubicBezTo>
                      <a:pt x="369" y="72"/>
                      <a:pt x="350" y="55"/>
                      <a:pt x="333" y="55"/>
                    </a:cubicBezTo>
                    <a:lnTo>
                      <a:pt x="196" y="55"/>
                    </a:lnTo>
                    <a:cubicBezTo>
                      <a:pt x="190" y="55"/>
                      <a:pt x="190" y="55"/>
                      <a:pt x="184" y="49"/>
                    </a:cubicBezTo>
                    <a:lnTo>
                      <a:pt x="136" y="14"/>
                    </a:lnTo>
                    <a:cubicBezTo>
                      <a:pt x="130" y="6"/>
                      <a:pt x="11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6"/>
            <p:cNvSpPr/>
            <p:nvPr/>
          </p:nvSpPr>
          <p:spPr>
            <a:xfrm>
              <a:off x="3924899" y="4688843"/>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16"/>
          <p:cNvGrpSpPr/>
          <p:nvPr/>
        </p:nvGrpSpPr>
        <p:grpSpPr>
          <a:xfrm>
            <a:off x="2221448" y="97700"/>
            <a:ext cx="6424983" cy="4896575"/>
            <a:chOff x="2221448" y="97700"/>
            <a:chExt cx="6424983" cy="4896575"/>
          </a:xfrm>
        </p:grpSpPr>
        <p:grpSp>
          <p:nvGrpSpPr>
            <p:cNvPr id="1246" name="Google Shape;1246;p16"/>
            <p:cNvGrpSpPr/>
            <p:nvPr/>
          </p:nvGrpSpPr>
          <p:grpSpPr>
            <a:xfrm>
              <a:off x="7518336" y="369060"/>
              <a:ext cx="423708" cy="85699"/>
              <a:chOff x="2023432" y="4251819"/>
              <a:chExt cx="335584" cy="67864"/>
            </a:xfrm>
          </p:grpSpPr>
          <p:sp>
            <p:nvSpPr>
              <p:cNvPr id="1247" name="Google Shape;1247;p16"/>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16"/>
            <p:cNvGrpSpPr/>
            <p:nvPr/>
          </p:nvGrpSpPr>
          <p:grpSpPr>
            <a:xfrm>
              <a:off x="8541573" y="1000887"/>
              <a:ext cx="104858" cy="105082"/>
              <a:chOff x="2089506" y="3065185"/>
              <a:chExt cx="467700" cy="468909"/>
            </a:xfrm>
          </p:grpSpPr>
          <p:sp>
            <p:nvSpPr>
              <p:cNvPr id="1251" name="Google Shape;1251;p16"/>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16"/>
            <p:cNvSpPr/>
            <p:nvPr/>
          </p:nvSpPr>
          <p:spPr>
            <a:xfrm>
              <a:off x="5283850" y="4827950"/>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16"/>
            <p:cNvGrpSpPr/>
            <p:nvPr/>
          </p:nvGrpSpPr>
          <p:grpSpPr>
            <a:xfrm>
              <a:off x="2221448" y="4705862"/>
              <a:ext cx="104858" cy="105082"/>
              <a:chOff x="2089506" y="3065185"/>
              <a:chExt cx="467700" cy="468909"/>
            </a:xfrm>
          </p:grpSpPr>
          <p:sp>
            <p:nvSpPr>
              <p:cNvPr id="1255" name="Google Shape;1255;p16"/>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16"/>
            <p:cNvSpPr/>
            <p:nvPr/>
          </p:nvSpPr>
          <p:spPr>
            <a:xfrm>
              <a:off x="6614525" y="97700"/>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1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9" name="Google Shape;1259;p16"/>
          <p:cNvSpPr txBox="1">
            <a:spLocks noGrp="1"/>
          </p:cNvSpPr>
          <p:nvPr>
            <p:ph type="subTitle" idx="1"/>
          </p:nvPr>
        </p:nvSpPr>
        <p:spPr>
          <a:xfrm>
            <a:off x="720000" y="2365250"/>
            <a:ext cx="2175300" cy="16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0" name="Google Shape;1260;p16"/>
          <p:cNvSpPr txBox="1">
            <a:spLocks noGrp="1"/>
          </p:cNvSpPr>
          <p:nvPr>
            <p:ph type="subTitle" idx="2"/>
          </p:nvPr>
        </p:nvSpPr>
        <p:spPr>
          <a:xfrm>
            <a:off x="3484347" y="2365250"/>
            <a:ext cx="2175300" cy="16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1" name="Google Shape;1261;p16"/>
          <p:cNvSpPr txBox="1">
            <a:spLocks noGrp="1"/>
          </p:cNvSpPr>
          <p:nvPr>
            <p:ph type="subTitle" idx="3"/>
          </p:nvPr>
        </p:nvSpPr>
        <p:spPr>
          <a:xfrm>
            <a:off x="6248700" y="2365250"/>
            <a:ext cx="2175300" cy="16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2" name="Google Shape;1262;p16"/>
          <p:cNvSpPr txBox="1">
            <a:spLocks noGrp="1"/>
          </p:cNvSpPr>
          <p:nvPr>
            <p:ph type="subTitle" idx="4"/>
          </p:nvPr>
        </p:nvSpPr>
        <p:spPr>
          <a:xfrm>
            <a:off x="720000" y="1964530"/>
            <a:ext cx="2175300" cy="49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263" name="Google Shape;1263;p16"/>
          <p:cNvSpPr txBox="1">
            <a:spLocks noGrp="1"/>
          </p:cNvSpPr>
          <p:nvPr>
            <p:ph type="subTitle" idx="5"/>
          </p:nvPr>
        </p:nvSpPr>
        <p:spPr>
          <a:xfrm>
            <a:off x="3484350" y="1964530"/>
            <a:ext cx="2175300" cy="49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264" name="Google Shape;1264;p16"/>
          <p:cNvSpPr txBox="1">
            <a:spLocks noGrp="1"/>
          </p:cNvSpPr>
          <p:nvPr>
            <p:ph type="subTitle" idx="6"/>
          </p:nvPr>
        </p:nvSpPr>
        <p:spPr>
          <a:xfrm>
            <a:off x="6248700" y="1964530"/>
            <a:ext cx="2175300" cy="49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40"/>
        <p:cNvGrpSpPr/>
        <p:nvPr/>
      </p:nvGrpSpPr>
      <p:grpSpPr>
        <a:xfrm>
          <a:off x="0" y="0"/>
          <a:ext cx="0" cy="0"/>
          <a:chOff x="0" y="0"/>
          <a:chExt cx="0" cy="0"/>
        </a:xfrm>
      </p:grpSpPr>
      <p:pic>
        <p:nvPicPr>
          <p:cNvPr id="1341" name="Google Shape;1341;p18"/>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342" name="Google Shape;1342;p18"/>
          <p:cNvGrpSpPr/>
          <p:nvPr/>
        </p:nvGrpSpPr>
        <p:grpSpPr>
          <a:xfrm>
            <a:off x="76200" y="-1128200"/>
            <a:ext cx="8354575" cy="7680350"/>
            <a:chOff x="76200" y="-1128200"/>
            <a:chExt cx="8354575" cy="7680350"/>
          </a:xfrm>
        </p:grpSpPr>
        <p:sp>
          <p:nvSpPr>
            <p:cNvPr id="1343" name="Google Shape;1343;p18"/>
            <p:cNvSpPr/>
            <p:nvPr/>
          </p:nvSpPr>
          <p:spPr>
            <a:xfrm>
              <a:off x="6358038" y="-11282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4" name="Google Shape;1344;p18"/>
            <p:cNvSpPr/>
            <p:nvPr/>
          </p:nvSpPr>
          <p:spPr>
            <a:xfrm>
              <a:off x="7455775" y="-6326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5" name="Google Shape;1345;p18"/>
            <p:cNvSpPr/>
            <p:nvPr/>
          </p:nvSpPr>
          <p:spPr>
            <a:xfrm>
              <a:off x="429213" y="488445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6" name="Google Shape;1346;p18"/>
            <p:cNvSpPr/>
            <p:nvPr/>
          </p:nvSpPr>
          <p:spPr>
            <a:xfrm>
              <a:off x="76200" y="44856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47" name="Google Shape;1347;p18"/>
          <p:cNvGrpSpPr/>
          <p:nvPr/>
        </p:nvGrpSpPr>
        <p:grpSpPr>
          <a:xfrm>
            <a:off x="215253" y="93685"/>
            <a:ext cx="8833272" cy="5023987"/>
            <a:chOff x="215253" y="93685"/>
            <a:chExt cx="8833272" cy="5023987"/>
          </a:xfrm>
        </p:grpSpPr>
        <p:grpSp>
          <p:nvGrpSpPr>
            <p:cNvPr id="1348" name="Google Shape;1348;p18"/>
            <p:cNvGrpSpPr/>
            <p:nvPr/>
          </p:nvGrpSpPr>
          <p:grpSpPr>
            <a:xfrm rot="1147446">
              <a:off x="279375" y="4600624"/>
              <a:ext cx="416262" cy="461598"/>
              <a:chOff x="5481259" y="2245380"/>
              <a:chExt cx="257018" cy="284994"/>
            </a:xfrm>
          </p:grpSpPr>
          <p:sp>
            <p:nvSpPr>
              <p:cNvPr id="1349" name="Google Shape;1349;p18"/>
              <p:cNvSpPr/>
              <p:nvPr/>
            </p:nvSpPr>
            <p:spPr>
              <a:xfrm>
                <a:off x="5579265" y="2497885"/>
                <a:ext cx="63352" cy="22561"/>
              </a:xfrm>
              <a:custGeom>
                <a:avLst/>
                <a:gdLst/>
                <a:ahLst/>
                <a:cxnLst/>
                <a:rect l="l" t="t" r="r" b="b"/>
                <a:pathLst>
                  <a:path w="351" h="125" extrusionOk="0">
                    <a:moveTo>
                      <a:pt x="18" y="0"/>
                    </a:moveTo>
                    <a:cubicBezTo>
                      <a:pt x="6" y="0"/>
                      <a:pt x="0" y="12"/>
                      <a:pt x="0" y="18"/>
                    </a:cubicBezTo>
                    <a:lnTo>
                      <a:pt x="0" y="108"/>
                    </a:lnTo>
                    <a:cubicBezTo>
                      <a:pt x="0" y="113"/>
                      <a:pt x="6" y="125"/>
                      <a:pt x="18" y="125"/>
                    </a:cubicBezTo>
                    <a:cubicBezTo>
                      <a:pt x="29" y="125"/>
                      <a:pt x="36" y="113"/>
                      <a:pt x="36" y="108"/>
                    </a:cubicBezTo>
                    <a:lnTo>
                      <a:pt x="36" y="36"/>
                    </a:lnTo>
                    <a:lnTo>
                      <a:pt x="315" y="36"/>
                    </a:lnTo>
                    <a:lnTo>
                      <a:pt x="315" y="108"/>
                    </a:lnTo>
                    <a:cubicBezTo>
                      <a:pt x="315" y="113"/>
                      <a:pt x="322" y="125"/>
                      <a:pt x="333" y="125"/>
                    </a:cubicBezTo>
                    <a:cubicBezTo>
                      <a:pt x="345" y="125"/>
                      <a:pt x="351" y="113"/>
                      <a:pt x="351" y="108"/>
                    </a:cubicBezTo>
                    <a:lnTo>
                      <a:pt x="351" y="18"/>
                    </a:lnTo>
                    <a:cubicBezTo>
                      <a:pt x="351" y="12"/>
                      <a:pt x="34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8"/>
              <p:cNvSpPr/>
              <p:nvPr/>
            </p:nvSpPr>
            <p:spPr>
              <a:xfrm>
                <a:off x="5532879" y="2314868"/>
                <a:ext cx="153958" cy="178866"/>
              </a:xfrm>
              <a:custGeom>
                <a:avLst/>
                <a:gdLst/>
                <a:ahLst/>
                <a:cxnLst/>
                <a:rect l="l" t="t" r="r" b="b"/>
                <a:pathLst>
                  <a:path w="853" h="991" extrusionOk="0">
                    <a:moveTo>
                      <a:pt x="423" y="37"/>
                    </a:moveTo>
                    <a:cubicBezTo>
                      <a:pt x="643" y="37"/>
                      <a:pt x="816" y="215"/>
                      <a:pt x="816" y="430"/>
                    </a:cubicBezTo>
                    <a:cubicBezTo>
                      <a:pt x="816" y="586"/>
                      <a:pt x="728" y="729"/>
                      <a:pt x="585" y="787"/>
                    </a:cubicBezTo>
                    <a:cubicBezTo>
                      <a:pt x="579" y="794"/>
                      <a:pt x="572" y="800"/>
                      <a:pt x="572" y="806"/>
                    </a:cubicBezTo>
                    <a:lnTo>
                      <a:pt x="572" y="954"/>
                    </a:lnTo>
                    <a:lnTo>
                      <a:pt x="293" y="954"/>
                    </a:lnTo>
                    <a:lnTo>
                      <a:pt x="293" y="811"/>
                    </a:lnTo>
                    <a:cubicBezTo>
                      <a:pt x="293" y="806"/>
                      <a:pt x="286" y="800"/>
                      <a:pt x="280" y="794"/>
                    </a:cubicBezTo>
                    <a:cubicBezTo>
                      <a:pt x="132" y="734"/>
                      <a:pt x="36" y="591"/>
                      <a:pt x="36" y="430"/>
                    </a:cubicBezTo>
                    <a:cubicBezTo>
                      <a:pt x="36" y="215"/>
                      <a:pt x="209" y="37"/>
                      <a:pt x="423" y="37"/>
                    </a:cubicBezTo>
                    <a:close/>
                    <a:moveTo>
                      <a:pt x="423" y="1"/>
                    </a:moveTo>
                    <a:cubicBezTo>
                      <a:pt x="192" y="1"/>
                      <a:pt x="0" y="198"/>
                      <a:pt x="0" y="430"/>
                    </a:cubicBezTo>
                    <a:cubicBezTo>
                      <a:pt x="0" y="603"/>
                      <a:pt x="102" y="759"/>
                      <a:pt x="257" y="823"/>
                    </a:cubicBezTo>
                    <a:lnTo>
                      <a:pt x="257" y="973"/>
                    </a:lnTo>
                    <a:cubicBezTo>
                      <a:pt x="257" y="979"/>
                      <a:pt x="263" y="990"/>
                      <a:pt x="275" y="990"/>
                    </a:cubicBezTo>
                    <a:lnTo>
                      <a:pt x="590" y="990"/>
                    </a:lnTo>
                    <a:cubicBezTo>
                      <a:pt x="602" y="990"/>
                      <a:pt x="608" y="979"/>
                      <a:pt x="608" y="973"/>
                    </a:cubicBezTo>
                    <a:lnTo>
                      <a:pt x="608" y="817"/>
                    </a:lnTo>
                    <a:cubicBezTo>
                      <a:pt x="758" y="746"/>
                      <a:pt x="852" y="597"/>
                      <a:pt x="852" y="430"/>
                    </a:cubicBezTo>
                    <a:cubicBezTo>
                      <a:pt x="852" y="198"/>
                      <a:pt x="662"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8"/>
              <p:cNvSpPr/>
              <p:nvPr/>
            </p:nvSpPr>
            <p:spPr>
              <a:xfrm>
                <a:off x="5544611" y="2327864"/>
                <a:ext cx="106850" cy="100352"/>
              </a:xfrm>
              <a:custGeom>
                <a:avLst/>
                <a:gdLst/>
                <a:ahLst/>
                <a:cxnLst/>
                <a:rect l="l" t="t" r="r" b="b"/>
                <a:pathLst>
                  <a:path w="592" h="556" extrusionOk="0">
                    <a:moveTo>
                      <a:pt x="358" y="0"/>
                    </a:moveTo>
                    <a:cubicBezTo>
                      <a:pt x="162" y="0"/>
                      <a:pt x="1" y="162"/>
                      <a:pt x="1" y="358"/>
                    </a:cubicBezTo>
                    <a:cubicBezTo>
                      <a:pt x="1" y="424"/>
                      <a:pt x="19" y="489"/>
                      <a:pt x="55" y="544"/>
                    </a:cubicBezTo>
                    <a:cubicBezTo>
                      <a:pt x="55" y="549"/>
                      <a:pt x="61" y="555"/>
                      <a:pt x="67" y="555"/>
                    </a:cubicBezTo>
                    <a:cubicBezTo>
                      <a:pt x="72" y="555"/>
                      <a:pt x="72" y="555"/>
                      <a:pt x="78" y="549"/>
                    </a:cubicBezTo>
                    <a:cubicBezTo>
                      <a:pt x="85" y="544"/>
                      <a:pt x="91" y="537"/>
                      <a:pt x="85" y="525"/>
                    </a:cubicBezTo>
                    <a:cubicBezTo>
                      <a:pt x="55" y="478"/>
                      <a:pt x="37" y="418"/>
                      <a:pt x="37" y="358"/>
                    </a:cubicBezTo>
                    <a:cubicBezTo>
                      <a:pt x="37" y="179"/>
                      <a:pt x="180" y="36"/>
                      <a:pt x="358" y="36"/>
                    </a:cubicBezTo>
                    <a:cubicBezTo>
                      <a:pt x="435" y="36"/>
                      <a:pt x="501" y="61"/>
                      <a:pt x="561" y="102"/>
                    </a:cubicBezTo>
                    <a:cubicBezTo>
                      <a:pt x="564" y="105"/>
                      <a:pt x="568" y="106"/>
                      <a:pt x="573" y="106"/>
                    </a:cubicBezTo>
                    <a:cubicBezTo>
                      <a:pt x="577" y="106"/>
                      <a:pt x="582" y="105"/>
                      <a:pt x="585" y="102"/>
                    </a:cubicBezTo>
                    <a:cubicBezTo>
                      <a:pt x="591" y="96"/>
                      <a:pt x="591" y="85"/>
                      <a:pt x="578" y="79"/>
                    </a:cubicBezTo>
                    <a:cubicBezTo>
                      <a:pt x="520" y="25"/>
                      <a:pt x="443"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8"/>
              <p:cNvSpPr/>
              <p:nvPr/>
            </p:nvSpPr>
            <p:spPr>
              <a:xfrm>
                <a:off x="5606158" y="2278590"/>
                <a:ext cx="6498" cy="27976"/>
              </a:xfrm>
              <a:custGeom>
                <a:avLst/>
                <a:gdLst/>
                <a:ahLst/>
                <a:cxnLst/>
                <a:rect l="l" t="t" r="r" b="b"/>
                <a:pathLst>
                  <a:path w="36" h="155" extrusionOk="0">
                    <a:moveTo>
                      <a:pt x="17" y="0"/>
                    </a:moveTo>
                    <a:cubicBezTo>
                      <a:pt x="11" y="0"/>
                      <a:pt x="0" y="6"/>
                      <a:pt x="0" y="18"/>
                    </a:cubicBezTo>
                    <a:lnTo>
                      <a:pt x="0" y="138"/>
                    </a:lnTo>
                    <a:cubicBezTo>
                      <a:pt x="0" y="143"/>
                      <a:pt x="11" y="155"/>
                      <a:pt x="17" y="155"/>
                    </a:cubicBezTo>
                    <a:cubicBezTo>
                      <a:pt x="30" y="155"/>
                      <a:pt x="36" y="143"/>
                      <a:pt x="36" y="138"/>
                    </a:cubicBezTo>
                    <a:lnTo>
                      <a:pt x="36" y="18"/>
                    </a:lnTo>
                    <a:cubicBezTo>
                      <a:pt x="36" y="6"/>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8"/>
              <p:cNvSpPr/>
              <p:nvPr/>
            </p:nvSpPr>
            <p:spPr>
              <a:xfrm>
                <a:off x="5606158" y="2245380"/>
                <a:ext cx="6498" cy="27976"/>
              </a:xfrm>
              <a:custGeom>
                <a:avLst/>
                <a:gdLst/>
                <a:ahLst/>
                <a:cxnLst/>
                <a:rect l="l" t="t" r="r" b="b"/>
                <a:pathLst>
                  <a:path w="36" h="155" extrusionOk="0">
                    <a:moveTo>
                      <a:pt x="17" y="0"/>
                    </a:moveTo>
                    <a:cubicBezTo>
                      <a:pt x="11" y="0"/>
                      <a:pt x="0" y="11"/>
                      <a:pt x="0" y="17"/>
                    </a:cubicBezTo>
                    <a:lnTo>
                      <a:pt x="0" y="136"/>
                    </a:lnTo>
                    <a:cubicBezTo>
                      <a:pt x="0" y="149"/>
                      <a:pt x="11" y="154"/>
                      <a:pt x="17" y="154"/>
                    </a:cubicBezTo>
                    <a:cubicBezTo>
                      <a:pt x="30" y="154"/>
                      <a:pt x="36" y="149"/>
                      <a:pt x="36" y="136"/>
                    </a:cubicBezTo>
                    <a:lnTo>
                      <a:pt x="36" y="17"/>
                    </a:lnTo>
                    <a:cubicBezTo>
                      <a:pt x="36" y="11"/>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8"/>
              <p:cNvSpPr/>
              <p:nvPr/>
            </p:nvSpPr>
            <p:spPr>
              <a:xfrm>
                <a:off x="5567353" y="2284546"/>
                <a:ext cx="15161" cy="27434"/>
              </a:xfrm>
              <a:custGeom>
                <a:avLst/>
                <a:gdLst/>
                <a:ahLst/>
                <a:cxnLst/>
                <a:rect l="l" t="t" r="r" b="b"/>
                <a:pathLst>
                  <a:path w="84" h="152" extrusionOk="0">
                    <a:moveTo>
                      <a:pt x="24" y="1"/>
                    </a:moveTo>
                    <a:cubicBezTo>
                      <a:pt x="21" y="1"/>
                      <a:pt x="19" y="2"/>
                      <a:pt x="18" y="3"/>
                    </a:cubicBezTo>
                    <a:cubicBezTo>
                      <a:pt x="6" y="9"/>
                      <a:pt x="1" y="15"/>
                      <a:pt x="6" y="26"/>
                    </a:cubicBezTo>
                    <a:lnTo>
                      <a:pt x="48" y="140"/>
                    </a:lnTo>
                    <a:cubicBezTo>
                      <a:pt x="48" y="146"/>
                      <a:pt x="54" y="152"/>
                      <a:pt x="66" y="152"/>
                    </a:cubicBezTo>
                    <a:lnTo>
                      <a:pt x="72" y="146"/>
                    </a:lnTo>
                    <a:cubicBezTo>
                      <a:pt x="78" y="146"/>
                      <a:pt x="84" y="133"/>
                      <a:pt x="84" y="128"/>
                    </a:cubicBezTo>
                    <a:lnTo>
                      <a:pt x="42" y="15"/>
                    </a:lnTo>
                    <a:cubicBezTo>
                      <a:pt x="38" y="6"/>
                      <a:pt x="30"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8"/>
              <p:cNvSpPr/>
              <p:nvPr/>
            </p:nvSpPr>
            <p:spPr>
              <a:xfrm>
                <a:off x="5556523" y="2254404"/>
                <a:ext cx="15161" cy="26352"/>
              </a:xfrm>
              <a:custGeom>
                <a:avLst/>
                <a:gdLst/>
                <a:ahLst/>
                <a:cxnLst/>
                <a:rect l="l" t="t" r="r" b="b"/>
                <a:pathLst>
                  <a:path w="84" h="146" extrusionOk="0">
                    <a:moveTo>
                      <a:pt x="25" y="1"/>
                    </a:moveTo>
                    <a:cubicBezTo>
                      <a:pt x="23" y="1"/>
                      <a:pt x="21" y="1"/>
                      <a:pt x="19" y="3"/>
                    </a:cubicBezTo>
                    <a:cubicBezTo>
                      <a:pt x="6" y="3"/>
                      <a:pt x="1" y="14"/>
                      <a:pt x="6" y="27"/>
                    </a:cubicBezTo>
                    <a:lnTo>
                      <a:pt x="48" y="134"/>
                    </a:lnTo>
                    <a:cubicBezTo>
                      <a:pt x="48" y="146"/>
                      <a:pt x="55" y="146"/>
                      <a:pt x="61" y="146"/>
                    </a:cubicBezTo>
                    <a:lnTo>
                      <a:pt x="66" y="146"/>
                    </a:lnTo>
                    <a:cubicBezTo>
                      <a:pt x="78" y="146"/>
                      <a:pt x="84" y="134"/>
                      <a:pt x="78" y="122"/>
                    </a:cubicBezTo>
                    <a:lnTo>
                      <a:pt x="36" y="14"/>
                    </a:lnTo>
                    <a:cubicBezTo>
                      <a:pt x="36" y="6"/>
                      <a:pt x="30"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8"/>
              <p:cNvSpPr/>
              <p:nvPr/>
            </p:nvSpPr>
            <p:spPr>
              <a:xfrm>
                <a:off x="5534143" y="2304220"/>
                <a:ext cx="21478" cy="22742"/>
              </a:xfrm>
              <a:custGeom>
                <a:avLst/>
                <a:gdLst/>
                <a:ahLst/>
                <a:cxnLst/>
                <a:rect l="l" t="t" r="r" b="b"/>
                <a:pathLst>
                  <a:path w="119" h="126" extrusionOk="0">
                    <a:moveTo>
                      <a:pt x="21" y="1"/>
                    </a:moveTo>
                    <a:cubicBezTo>
                      <a:pt x="18" y="1"/>
                      <a:pt x="14" y="2"/>
                      <a:pt x="12" y="7"/>
                    </a:cubicBezTo>
                    <a:cubicBezTo>
                      <a:pt x="0" y="13"/>
                      <a:pt x="0" y="19"/>
                      <a:pt x="6" y="31"/>
                    </a:cubicBezTo>
                    <a:lnTo>
                      <a:pt x="83" y="120"/>
                    </a:lnTo>
                    <a:cubicBezTo>
                      <a:pt x="89" y="126"/>
                      <a:pt x="95" y="126"/>
                      <a:pt x="95" y="126"/>
                    </a:cubicBezTo>
                    <a:cubicBezTo>
                      <a:pt x="100" y="126"/>
                      <a:pt x="107" y="126"/>
                      <a:pt x="107" y="120"/>
                    </a:cubicBezTo>
                    <a:cubicBezTo>
                      <a:pt x="119" y="114"/>
                      <a:pt x="119" y="103"/>
                      <a:pt x="113" y="96"/>
                    </a:cubicBezTo>
                    <a:lnTo>
                      <a:pt x="36" y="7"/>
                    </a:lnTo>
                    <a:cubicBezTo>
                      <a:pt x="32" y="4"/>
                      <a:pt x="26"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8"/>
              <p:cNvSpPr/>
              <p:nvPr/>
            </p:nvSpPr>
            <p:spPr>
              <a:xfrm>
                <a:off x="5513386" y="2279131"/>
                <a:ext cx="21839" cy="23103"/>
              </a:xfrm>
              <a:custGeom>
                <a:avLst/>
                <a:gdLst/>
                <a:ahLst/>
                <a:cxnLst/>
                <a:rect l="l" t="t" r="r" b="b"/>
                <a:pathLst>
                  <a:path w="121" h="128" extrusionOk="0">
                    <a:moveTo>
                      <a:pt x="18" y="1"/>
                    </a:moveTo>
                    <a:cubicBezTo>
                      <a:pt x="15" y="1"/>
                      <a:pt x="11" y="1"/>
                      <a:pt x="8" y="3"/>
                    </a:cubicBezTo>
                    <a:cubicBezTo>
                      <a:pt x="1" y="15"/>
                      <a:pt x="1" y="20"/>
                      <a:pt x="8" y="33"/>
                    </a:cubicBezTo>
                    <a:lnTo>
                      <a:pt x="85" y="122"/>
                    </a:lnTo>
                    <a:cubicBezTo>
                      <a:pt x="85" y="128"/>
                      <a:pt x="91" y="128"/>
                      <a:pt x="97" y="128"/>
                    </a:cubicBezTo>
                    <a:cubicBezTo>
                      <a:pt x="102" y="128"/>
                      <a:pt x="108" y="128"/>
                      <a:pt x="108" y="122"/>
                    </a:cubicBezTo>
                    <a:cubicBezTo>
                      <a:pt x="115" y="116"/>
                      <a:pt x="121" y="105"/>
                      <a:pt x="108" y="99"/>
                    </a:cubicBezTo>
                    <a:lnTo>
                      <a:pt x="37" y="9"/>
                    </a:lnTo>
                    <a:cubicBezTo>
                      <a:pt x="33" y="5"/>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8"/>
              <p:cNvSpPr/>
              <p:nvPr/>
            </p:nvSpPr>
            <p:spPr>
              <a:xfrm>
                <a:off x="5509416" y="2333820"/>
                <a:ext cx="25810" cy="16966"/>
              </a:xfrm>
              <a:custGeom>
                <a:avLst/>
                <a:gdLst/>
                <a:ahLst/>
                <a:cxnLst/>
                <a:rect l="l" t="t" r="r" b="b"/>
                <a:pathLst>
                  <a:path w="143" h="94" extrusionOk="0">
                    <a:moveTo>
                      <a:pt x="23" y="1"/>
                    </a:moveTo>
                    <a:cubicBezTo>
                      <a:pt x="17" y="1"/>
                      <a:pt x="10" y="5"/>
                      <a:pt x="6" y="10"/>
                    </a:cubicBezTo>
                    <a:cubicBezTo>
                      <a:pt x="0" y="16"/>
                      <a:pt x="6" y="28"/>
                      <a:pt x="11" y="33"/>
                    </a:cubicBezTo>
                    <a:lnTo>
                      <a:pt x="113" y="93"/>
                    </a:lnTo>
                    <a:lnTo>
                      <a:pt x="124" y="93"/>
                    </a:lnTo>
                    <a:cubicBezTo>
                      <a:pt x="130" y="93"/>
                      <a:pt x="137" y="93"/>
                      <a:pt x="137" y="88"/>
                    </a:cubicBezTo>
                    <a:cubicBezTo>
                      <a:pt x="143" y="75"/>
                      <a:pt x="143" y="69"/>
                      <a:pt x="130" y="63"/>
                    </a:cubicBezTo>
                    <a:lnTo>
                      <a:pt x="30" y="3"/>
                    </a:lnTo>
                    <a:cubicBezTo>
                      <a:pt x="28" y="2"/>
                      <a:pt x="26"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8"/>
              <p:cNvSpPr/>
              <p:nvPr/>
            </p:nvSpPr>
            <p:spPr>
              <a:xfrm>
                <a:off x="5481259" y="2317576"/>
                <a:ext cx="25991" cy="16966"/>
              </a:xfrm>
              <a:custGeom>
                <a:avLst/>
                <a:gdLst/>
                <a:ahLst/>
                <a:cxnLst/>
                <a:rect l="l" t="t" r="r" b="b"/>
                <a:pathLst>
                  <a:path w="144" h="94" extrusionOk="0">
                    <a:moveTo>
                      <a:pt x="19" y="1"/>
                    </a:moveTo>
                    <a:cubicBezTo>
                      <a:pt x="14" y="1"/>
                      <a:pt x="11" y="4"/>
                      <a:pt x="7" y="10"/>
                    </a:cubicBezTo>
                    <a:cubicBezTo>
                      <a:pt x="0" y="16"/>
                      <a:pt x="0" y="29"/>
                      <a:pt x="13" y="35"/>
                    </a:cubicBezTo>
                    <a:lnTo>
                      <a:pt x="115" y="93"/>
                    </a:lnTo>
                    <a:lnTo>
                      <a:pt x="126" y="93"/>
                    </a:lnTo>
                    <a:cubicBezTo>
                      <a:pt x="132" y="93"/>
                      <a:pt x="137" y="93"/>
                      <a:pt x="137" y="87"/>
                    </a:cubicBezTo>
                    <a:cubicBezTo>
                      <a:pt x="143" y="76"/>
                      <a:pt x="143" y="70"/>
                      <a:pt x="132" y="65"/>
                    </a:cubicBezTo>
                    <a:lnTo>
                      <a:pt x="30" y="5"/>
                    </a:lnTo>
                    <a:cubicBezTo>
                      <a:pt x="25" y="2"/>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8"/>
              <p:cNvSpPr/>
              <p:nvPr/>
            </p:nvSpPr>
            <p:spPr>
              <a:xfrm>
                <a:off x="5684491" y="2333820"/>
                <a:ext cx="25991" cy="16966"/>
              </a:xfrm>
              <a:custGeom>
                <a:avLst/>
                <a:gdLst/>
                <a:ahLst/>
                <a:cxnLst/>
                <a:rect l="l" t="t" r="r" b="b"/>
                <a:pathLst>
                  <a:path w="144" h="94" extrusionOk="0">
                    <a:moveTo>
                      <a:pt x="120" y="1"/>
                    </a:moveTo>
                    <a:cubicBezTo>
                      <a:pt x="117" y="1"/>
                      <a:pt x="115" y="2"/>
                      <a:pt x="114" y="3"/>
                    </a:cubicBezTo>
                    <a:lnTo>
                      <a:pt x="6" y="63"/>
                    </a:lnTo>
                    <a:cubicBezTo>
                      <a:pt x="1" y="69"/>
                      <a:pt x="1" y="75"/>
                      <a:pt x="1" y="88"/>
                    </a:cubicBezTo>
                    <a:cubicBezTo>
                      <a:pt x="6" y="93"/>
                      <a:pt x="12" y="93"/>
                      <a:pt x="18" y="93"/>
                    </a:cubicBezTo>
                    <a:lnTo>
                      <a:pt x="25" y="93"/>
                    </a:lnTo>
                    <a:lnTo>
                      <a:pt x="132" y="33"/>
                    </a:lnTo>
                    <a:cubicBezTo>
                      <a:pt x="138" y="28"/>
                      <a:pt x="144" y="16"/>
                      <a:pt x="138" y="10"/>
                    </a:cubicBezTo>
                    <a:cubicBezTo>
                      <a:pt x="134" y="5"/>
                      <a:pt x="126"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8"/>
              <p:cNvSpPr/>
              <p:nvPr/>
            </p:nvSpPr>
            <p:spPr>
              <a:xfrm>
                <a:off x="5712286" y="2317576"/>
                <a:ext cx="25991" cy="16966"/>
              </a:xfrm>
              <a:custGeom>
                <a:avLst/>
                <a:gdLst/>
                <a:ahLst/>
                <a:cxnLst/>
                <a:rect l="l" t="t" r="r" b="b"/>
                <a:pathLst>
                  <a:path w="144" h="94" extrusionOk="0">
                    <a:moveTo>
                      <a:pt x="124" y="1"/>
                    </a:moveTo>
                    <a:cubicBezTo>
                      <a:pt x="121" y="1"/>
                      <a:pt x="117" y="2"/>
                      <a:pt x="114" y="5"/>
                    </a:cubicBezTo>
                    <a:lnTo>
                      <a:pt x="7" y="65"/>
                    </a:lnTo>
                    <a:cubicBezTo>
                      <a:pt x="1" y="70"/>
                      <a:pt x="1" y="76"/>
                      <a:pt x="1" y="87"/>
                    </a:cubicBezTo>
                    <a:cubicBezTo>
                      <a:pt x="7" y="93"/>
                      <a:pt x="14" y="93"/>
                      <a:pt x="20" y="93"/>
                    </a:cubicBezTo>
                    <a:lnTo>
                      <a:pt x="25" y="93"/>
                    </a:lnTo>
                    <a:lnTo>
                      <a:pt x="132" y="35"/>
                    </a:lnTo>
                    <a:cubicBezTo>
                      <a:pt x="138" y="29"/>
                      <a:pt x="144" y="16"/>
                      <a:pt x="138" y="10"/>
                    </a:cubicBezTo>
                    <a:cubicBezTo>
                      <a:pt x="135" y="4"/>
                      <a:pt x="130"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8"/>
              <p:cNvSpPr/>
              <p:nvPr/>
            </p:nvSpPr>
            <p:spPr>
              <a:xfrm>
                <a:off x="5664096" y="2304220"/>
                <a:ext cx="20576" cy="22742"/>
              </a:xfrm>
              <a:custGeom>
                <a:avLst/>
                <a:gdLst/>
                <a:ahLst/>
                <a:cxnLst/>
                <a:rect l="l" t="t" r="r" b="b"/>
                <a:pathLst>
                  <a:path w="114" h="126" extrusionOk="0">
                    <a:moveTo>
                      <a:pt x="98" y="1"/>
                    </a:moveTo>
                    <a:cubicBezTo>
                      <a:pt x="93" y="1"/>
                      <a:pt x="87" y="4"/>
                      <a:pt x="84" y="7"/>
                    </a:cubicBezTo>
                    <a:lnTo>
                      <a:pt x="6" y="96"/>
                    </a:lnTo>
                    <a:cubicBezTo>
                      <a:pt x="1" y="103"/>
                      <a:pt x="1" y="114"/>
                      <a:pt x="6" y="120"/>
                    </a:cubicBezTo>
                    <a:cubicBezTo>
                      <a:pt x="12" y="126"/>
                      <a:pt x="18" y="126"/>
                      <a:pt x="18" y="126"/>
                    </a:cubicBezTo>
                    <a:cubicBezTo>
                      <a:pt x="24" y="126"/>
                      <a:pt x="31" y="126"/>
                      <a:pt x="36" y="120"/>
                    </a:cubicBezTo>
                    <a:lnTo>
                      <a:pt x="108" y="31"/>
                    </a:lnTo>
                    <a:cubicBezTo>
                      <a:pt x="114" y="19"/>
                      <a:pt x="114" y="13"/>
                      <a:pt x="108" y="7"/>
                    </a:cubicBezTo>
                    <a:cubicBezTo>
                      <a:pt x="105" y="2"/>
                      <a:pt x="10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8"/>
              <p:cNvSpPr/>
              <p:nvPr/>
            </p:nvSpPr>
            <p:spPr>
              <a:xfrm>
                <a:off x="5684491" y="2279131"/>
                <a:ext cx="21659" cy="23103"/>
              </a:xfrm>
              <a:custGeom>
                <a:avLst/>
                <a:gdLst/>
                <a:ahLst/>
                <a:cxnLst/>
                <a:rect l="l" t="t" r="r" b="b"/>
                <a:pathLst>
                  <a:path w="120" h="128" extrusionOk="0">
                    <a:moveTo>
                      <a:pt x="101" y="1"/>
                    </a:moveTo>
                    <a:cubicBezTo>
                      <a:pt x="95" y="1"/>
                      <a:pt x="88" y="5"/>
                      <a:pt x="84" y="9"/>
                    </a:cubicBezTo>
                    <a:lnTo>
                      <a:pt x="6" y="99"/>
                    </a:lnTo>
                    <a:cubicBezTo>
                      <a:pt x="1" y="105"/>
                      <a:pt x="1" y="116"/>
                      <a:pt x="12" y="122"/>
                    </a:cubicBezTo>
                    <a:cubicBezTo>
                      <a:pt x="12" y="128"/>
                      <a:pt x="18" y="128"/>
                      <a:pt x="25" y="128"/>
                    </a:cubicBezTo>
                    <a:cubicBezTo>
                      <a:pt x="25" y="128"/>
                      <a:pt x="31" y="128"/>
                      <a:pt x="36" y="122"/>
                    </a:cubicBezTo>
                    <a:lnTo>
                      <a:pt x="114" y="33"/>
                    </a:lnTo>
                    <a:cubicBezTo>
                      <a:pt x="119" y="20"/>
                      <a:pt x="119" y="15"/>
                      <a:pt x="108" y="3"/>
                    </a:cubicBezTo>
                    <a:cubicBezTo>
                      <a:pt x="106" y="1"/>
                      <a:pt x="10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8"/>
              <p:cNvSpPr/>
              <p:nvPr/>
            </p:nvSpPr>
            <p:spPr>
              <a:xfrm>
                <a:off x="5637383" y="2284546"/>
                <a:ext cx="14078" cy="27434"/>
              </a:xfrm>
              <a:custGeom>
                <a:avLst/>
                <a:gdLst/>
                <a:ahLst/>
                <a:cxnLst/>
                <a:rect l="l" t="t" r="r" b="b"/>
                <a:pathLst>
                  <a:path w="78" h="152" extrusionOk="0">
                    <a:moveTo>
                      <a:pt x="56" y="1"/>
                    </a:moveTo>
                    <a:cubicBezTo>
                      <a:pt x="50" y="1"/>
                      <a:pt x="46" y="6"/>
                      <a:pt x="41" y="15"/>
                    </a:cubicBezTo>
                    <a:lnTo>
                      <a:pt x="0" y="128"/>
                    </a:lnTo>
                    <a:cubicBezTo>
                      <a:pt x="0" y="133"/>
                      <a:pt x="0" y="146"/>
                      <a:pt x="11" y="146"/>
                    </a:cubicBezTo>
                    <a:cubicBezTo>
                      <a:pt x="11" y="152"/>
                      <a:pt x="17" y="152"/>
                      <a:pt x="17" y="152"/>
                    </a:cubicBezTo>
                    <a:cubicBezTo>
                      <a:pt x="23" y="152"/>
                      <a:pt x="29" y="146"/>
                      <a:pt x="36" y="140"/>
                    </a:cubicBezTo>
                    <a:lnTo>
                      <a:pt x="77" y="26"/>
                    </a:lnTo>
                    <a:cubicBezTo>
                      <a:pt x="77" y="15"/>
                      <a:pt x="71" y="9"/>
                      <a:pt x="64" y="3"/>
                    </a:cubicBezTo>
                    <a:cubicBezTo>
                      <a:pt x="61" y="2"/>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8"/>
              <p:cNvSpPr/>
              <p:nvPr/>
            </p:nvSpPr>
            <p:spPr>
              <a:xfrm>
                <a:off x="5647851" y="2254404"/>
                <a:ext cx="15342" cy="26352"/>
              </a:xfrm>
              <a:custGeom>
                <a:avLst/>
                <a:gdLst/>
                <a:ahLst/>
                <a:cxnLst/>
                <a:rect l="l" t="t" r="r" b="b"/>
                <a:pathLst>
                  <a:path w="85" h="146" extrusionOk="0">
                    <a:moveTo>
                      <a:pt x="61" y="1"/>
                    </a:moveTo>
                    <a:cubicBezTo>
                      <a:pt x="55" y="1"/>
                      <a:pt x="47" y="6"/>
                      <a:pt x="42" y="14"/>
                    </a:cubicBezTo>
                    <a:lnTo>
                      <a:pt x="6" y="122"/>
                    </a:lnTo>
                    <a:cubicBezTo>
                      <a:pt x="1" y="134"/>
                      <a:pt x="6" y="146"/>
                      <a:pt x="13" y="146"/>
                    </a:cubicBezTo>
                    <a:lnTo>
                      <a:pt x="19" y="146"/>
                    </a:lnTo>
                    <a:cubicBezTo>
                      <a:pt x="31" y="146"/>
                      <a:pt x="36" y="146"/>
                      <a:pt x="36" y="134"/>
                    </a:cubicBezTo>
                    <a:lnTo>
                      <a:pt x="78" y="27"/>
                    </a:lnTo>
                    <a:cubicBezTo>
                      <a:pt x="85" y="14"/>
                      <a:pt x="78" y="3"/>
                      <a:pt x="66" y="3"/>
                    </a:cubicBezTo>
                    <a:cubicBezTo>
                      <a:pt x="65" y="1"/>
                      <a:pt x="63"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8"/>
              <p:cNvSpPr/>
              <p:nvPr/>
            </p:nvSpPr>
            <p:spPr>
              <a:xfrm>
                <a:off x="5590817" y="2511783"/>
                <a:ext cx="40249" cy="6678"/>
              </a:xfrm>
              <a:custGeom>
                <a:avLst/>
                <a:gdLst/>
                <a:ahLst/>
                <a:cxnLst/>
                <a:rect l="l" t="t" r="r" b="b"/>
                <a:pathLst>
                  <a:path w="223" h="37" extrusionOk="0">
                    <a:moveTo>
                      <a:pt x="19" y="1"/>
                    </a:moveTo>
                    <a:cubicBezTo>
                      <a:pt x="8" y="1"/>
                      <a:pt x="1" y="6"/>
                      <a:pt x="1" y="18"/>
                    </a:cubicBezTo>
                    <a:cubicBezTo>
                      <a:pt x="1" y="25"/>
                      <a:pt x="8" y="36"/>
                      <a:pt x="19" y="36"/>
                    </a:cubicBezTo>
                    <a:lnTo>
                      <a:pt x="204" y="36"/>
                    </a:lnTo>
                    <a:cubicBezTo>
                      <a:pt x="215" y="36"/>
                      <a:pt x="222" y="25"/>
                      <a:pt x="222" y="18"/>
                    </a:cubicBezTo>
                    <a:cubicBezTo>
                      <a:pt x="222" y="6"/>
                      <a:pt x="215"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8"/>
              <p:cNvSpPr/>
              <p:nvPr/>
            </p:nvSpPr>
            <p:spPr>
              <a:xfrm>
                <a:off x="5590817" y="2523695"/>
                <a:ext cx="40249" cy="6678"/>
              </a:xfrm>
              <a:custGeom>
                <a:avLst/>
                <a:gdLst/>
                <a:ahLst/>
                <a:cxnLst/>
                <a:rect l="l" t="t" r="r" b="b"/>
                <a:pathLst>
                  <a:path w="223" h="37" extrusionOk="0">
                    <a:moveTo>
                      <a:pt x="19" y="0"/>
                    </a:moveTo>
                    <a:cubicBezTo>
                      <a:pt x="8" y="0"/>
                      <a:pt x="1" y="6"/>
                      <a:pt x="1" y="18"/>
                    </a:cubicBezTo>
                    <a:cubicBezTo>
                      <a:pt x="1" y="30"/>
                      <a:pt x="8" y="36"/>
                      <a:pt x="19" y="36"/>
                    </a:cubicBezTo>
                    <a:lnTo>
                      <a:pt x="204" y="36"/>
                    </a:lnTo>
                    <a:cubicBezTo>
                      <a:pt x="215" y="36"/>
                      <a:pt x="222" y="30"/>
                      <a:pt x="222" y="18"/>
                    </a:cubicBezTo>
                    <a:cubicBezTo>
                      <a:pt x="222" y="6"/>
                      <a:pt x="215"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18"/>
            <p:cNvGrpSpPr/>
            <p:nvPr/>
          </p:nvGrpSpPr>
          <p:grpSpPr>
            <a:xfrm>
              <a:off x="8394797" y="209619"/>
              <a:ext cx="653728" cy="474755"/>
              <a:chOff x="3885908" y="824021"/>
              <a:chExt cx="297989" cy="216408"/>
            </a:xfrm>
          </p:grpSpPr>
          <p:sp>
            <p:nvSpPr>
              <p:cNvPr id="1369" name="Google Shape;1369;p18"/>
              <p:cNvSpPr/>
              <p:nvPr/>
            </p:nvSpPr>
            <p:spPr>
              <a:xfrm>
                <a:off x="3902333" y="881958"/>
                <a:ext cx="67684" cy="74542"/>
              </a:xfrm>
              <a:custGeom>
                <a:avLst/>
                <a:gdLst/>
                <a:ahLst/>
                <a:cxnLst/>
                <a:rect l="l" t="t" r="r" b="b"/>
                <a:pathLst>
                  <a:path w="375" h="413" extrusionOk="0">
                    <a:moveTo>
                      <a:pt x="172" y="31"/>
                    </a:moveTo>
                    <a:lnTo>
                      <a:pt x="256" y="67"/>
                    </a:lnTo>
                    <a:lnTo>
                      <a:pt x="256" y="144"/>
                    </a:lnTo>
                    <a:lnTo>
                      <a:pt x="29" y="144"/>
                    </a:lnTo>
                    <a:lnTo>
                      <a:pt x="29" y="91"/>
                    </a:lnTo>
                    <a:lnTo>
                      <a:pt x="172" y="31"/>
                    </a:lnTo>
                    <a:close/>
                    <a:moveTo>
                      <a:pt x="256" y="174"/>
                    </a:moveTo>
                    <a:lnTo>
                      <a:pt x="256" y="270"/>
                    </a:lnTo>
                    <a:cubicBezTo>
                      <a:pt x="256" y="328"/>
                      <a:pt x="207" y="377"/>
                      <a:pt x="143" y="377"/>
                    </a:cubicBezTo>
                    <a:cubicBezTo>
                      <a:pt x="83" y="377"/>
                      <a:pt x="29" y="328"/>
                      <a:pt x="29" y="270"/>
                    </a:cubicBezTo>
                    <a:lnTo>
                      <a:pt x="29" y="174"/>
                    </a:lnTo>
                    <a:close/>
                    <a:moveTo>
                      <a:pt x="172" y="1"/>
                    </a:moveTo>
                    <a:lnTo>
                      <a:pt x="0" y="67"/>
                    </a:lnTo>
                    <a:lnTo>
                      <a:pt x="0" y="162"/>
                    </a:lnTo>
                    <a:lnTo>
                      <a:pt x="0" y="174"/>
                    </a:lnTo>
                    <a:lnTo>
                      <a:pt x="0" y="270"/>
                    </a:lnTo>
                    <a:cubicBezTo>
                      <a:pt x="0" y="347"/>
                      <a:pt x="64" y="413"/>
                      <a:pt x="143" y="413"/>
                    </a:cubicBezTo>
                    <a:cubicBezTo>
                      <a:pt x="220" y="413"/>
                      <a:pt x="286" y="347"/>
                      <a:pt x="286" y="270"/>
                    </a:cubicBezTo>
                    <a:lnTo>
                      <a:pt x="286" y="174"/>
                    </a:lnTo>
                    <a:lnTo>
                      <a:pt x="375" y="174"/>
                    </a:lnTo>
                    <a:lnTo>
                      <a:pt x="375" y="144"/>
                    </a:lnTo>
                    <a:lnTo>
                      <a:pt x="286" y="144"/>
                    </a:lnTo>
                    <a:lnTo>
                      <a:pt x="286" y="42"/>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8"/>
              <p:cNvSpPr/>
              <p:nvPr/>
            </p:nvSpPr>
            <p:spPr>
              <a:xfrm>
                <a:off x="3917133"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8"/>
              <p:cNvSpPr/>
              <p:nvPr/>
            </p:nvSpPr>
            <p:spPr>
              <a:xfrm>
                <a:off x="3933196" y="918598"/>
                <a:ext cx="6678" cy="5595"/>
              </a:xfrm>
              <a:custGeom>
                <a:avLst/>
                <a:gdLst/>
                <a:ahLst/>
                <a:cxnLst/>
                <a:rect l="l" t="t" r="r" b="b"/>
                <a:pathLst>
                  <a:path w="37" h="31" extrusionOk="0">
                    <a:moveTo>
                      <a:pt x="1" y="1"/>
                    </a:moveTo>
                    <a:lnTo>
                      <a:pt x="1" y="31"/>
                    </a:lnTo>
                    <a:lnTo>
                      <a:pt x="36" y="31"/>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8"/>
              <p:cNvSpPr/>
              <p:nvPr/>
            </p:nvSpPr>
            <p:spPr>
              <a:xfrm>
                <a:off x="3927962" y="934661"/>
                <a:ext cx="10829" cy="11010"/>
              </a:xfrm>
              <a:custGeom>
                <a:avLst/>
                <a:gdLst/>
                <a:ahLst/>
                <a:cxnLst/>
                <a:rect l="l" t="t" r="r" b="b"/>
                <a:pathLst>
                  <a:path w="60" h="61" extrusionOk="0">
                    <a:moveTo>
                      <a:pt x="30" y="1"/>
                    </a:moveTo>
                    <a:cubicBezTo>
                      <a:pt x="30" y="13"/>
                      <a:pt x="18" y="31"/>
                      <a:pt x="1" y="31"/>
                    </a:cubicBezTo>
                    <a:lnTo>
                      <a:pt x="1" y="61"/>
                    </a:lnTo>
                    <a:cubicBezTo>
                      <a:pt x="37" y="61"/>
                      <a:pt x="60" y="3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8"/>
              <p:cNvSpPr/>
              <p:nvPr/>
            </p:nvSpPr>
            <p:spPr>
              <a:xfrm>
                <a:off x="3911718" y="970218"/>
                <a:ext cx="32488" cy="16244"/>
              </a:xfrm>
              <a:custGeom>
                <a:avLst/>
                <a:gdLst/>
                <a:ahLst/>
                <a:cxnLst/>
                <a:rect l="l" t="t" r="r" b="b"/>
                <a:pathLst>
                  <a:path w="180" h="90" extrusionOk="0">
                    <a:moveTo>
                      <a:pt x="1" y="1"/>
                    </a:moveTo>
                    <a:cubicBezTo>
                      <a:pt x="1" y="48"/>
                      <a:pt x="42" y="89"/>
                      <a:pt x="91" y="89"/>
                    </a:cubicBezTo>
                    <a:cubicBezTo>
                      <a:pt x="144" y="89"/>
                      <a:pt x="180" y="48"/>
                      <a:pt x="180" y="1"/>
                    </a:cubicBezTo>
                    <a:lnTo>
                      <a:pt x="150" y="1"/>
                    </a:lnTo>
                    <a:cubicBezTo>
                      <a:pt x="150" y="31"/>
                      <a:pt x="127" y="61"/>
                      <a:pt x="91" y="61"/>
                    </a:cubicBezTo>
                    <a:cubicBezTo>
                      <a:pt x="61" y="61"/>
                      <a:pt x="31" y="3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8"/>
              <p:cNvSpPr/>
              <p:nvPr/>
            </p:nvSpPr>
            <p:spPr>
              <a:xfrm>
                <a:off x="3898903"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8"/>
              <p:cNvSpPr/>
              <p:nvPr/>
            </p:nvSpPr>
            <p:spPr>
              <a:xfrm>
                <a:off x="3951606"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8"/>
              <p:cNvSpPr/>
              <p:nvPr/>
            </p:nvSpPr>
            <p:spPr>
              <a:xfrm>
                <a:off x="4008461" y="888456"/>
                <a:ext cx="52884" cy="68045"/>
              </a:xfrm>
              <a:custGeom>
                <a:avLst/>
                <a:gdLst/>
                <a:ahLst/>
                <a:cxnLst/>
                <a:rect l="l" t="t" r="r" b="b"/>
                <a:pathLst>
                  <a:path w="293" h="377" extrusionOk="0">
                    <a:moveTo>
                      <a:pt x="185" y="36"/>
                    </a:moveTo>
                    <a:lnTo>
                      <a:pt x="210" y="61"/>
                    </a:lnTo>
                    <a:lnTo>
                      <a:pt x="263" y="49"/>
                    </a:lnTo>
                    <a:lnTo>
                      <a:pt x="263" y="108"/>
                    </a:lnTo>
                    <a:lnTo>
                      <a:pt x="185" y="108"/>
                    </a:lnTo>
                    <a:lnTo>
                      <a:pt x="102" y="126"/>
                    </a:lnTo>
                    <a:lnTo>
                      <a:pt x="78" y="108"/>
                    </a:lnTo>
                    <a:lnTo>
                      <a:pt x="37" y="108"/>
                    </a:lnTo>
                    <a:lnTo>
                      <a:pt x="37" y="55"/>
                    </a:lnTo>
                    <a:lnTo>
                      <a:pt x="97" y="36"/>
                    </a:lnTo>
                    <a:close/>
                    <a:moveTo>
                      <a:pt x="263" y="138"/>
                    </a:moveTo>
                    <a:lnTo>
                      <a:pt x="263" y="234"/>
                    </a:lnTo>
                    <a:cubicBezTo>
                      <a:pt x="263" y="292"/>
                      <a:pt x="210" y="341"/>
                      <a:pt x="150" y="341"/>
                    </a:cubicBezTo>
                    <a:cubicBezTo>
                      <a:pt x="84" y="341"/>
                      <a:pt x="37" y="292"/>
                      <a:pt x="37" y="234"/>
                    </a:cubicBezTo>
                    <a:lnTo>
                      <a:pt x="37" y="138"/>
                    </a:lnTo>
                    <a:lnTo>
                      <a:pt x="67" y="138"/>
                    </a:lnTo>
                    <a:lnTo>
                      <a:pt x="97" y="162"/>
                    </a:lnTo>
                    <a:lnTo>
                      <a:pt x="185" y="138"/>
                    </a:lnTo>
                    <a:close/>
                    <a:moveTo>
                      <a:pt x="97" y="1"/>
                    </a:moveTo>
                    <a:lnTo>
                      <a:pt x="1" y="31"/>
                    </a:lnTo>
                    <a:lnTo>
                      <a:pt x="1" y="126"/>
                    </a:lnTo>
                    <a:lnTo>
                      <a:pt x="1" y="138"/>
                    </a:lnTo>
                    <a:lnTo>
                      <a:pt x="1" y="234"/>
                    </a:lnTo>
                    <a:cubicBezTo>
                      <a:pt x="1" y="311"/>
                      <a:pt x="67" y="377"/>
                      <a:pt x="150" y="377"/>
                    </a:cubicBezTo>
                    <a:cubicBezTo>
                      <a:pt x="227" y="377"/>
                      <a:pt x="293" y="311"/>
                      <a:pt x="293" y="234"/>
                    </a:cubicBezTo>
                    <a:lnTo>
                      <a:pt x="293" y="138"/>
                    </a:lnTo>
                    <a:lnTo>
                      <a:pt x="293" y="126"/>
                    </a:lnTo>
                    <a:lnTo>
                      <a:pt x="293" y="13"/>
                    </a:lnTo>
                    <a:lnTo>
                      <a:pt x="221" y="31"/>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8"/>
              <p:cNvSpPr/>
              <p:nvPr/>
            </p:nvSpPr>
            <p:spPr>
              <a:xfrm>
                <a:off x="4023441" y="918598"/>
                <a:ext cx="6678" cy="5595"/>
              </a:xfrm>
              <a:custGeom>
                <a:avLst/>
                <a:gdLst/>
                <a:ahLst/>
                <a:cxnLst/>
                <a:rect l="l" t="t" r="r" b="b"/>
                <a:pathLst>
                  <a:path w="37" h="31" extrusionOk="0">
                    <a:moveTo>
                      <a:pt x="1" y="1"/>
                    </a:moveTo>
                    <a:lnTo>
                      <a:pt x="1" y="31"/>
                    </a:lnTo>
                    <a:lnTo>
                      <a:pt x="37" y="31"/>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8"/>
              <p:cNvSpPr/>
              <p:nvPr/>
            </p:nvSpPr>
            <p:spPr>
              <a:xfrm>
                <a:off x="4040768"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8"/>
              <p:cNvSpPr/>
              <p:nvPr/>
            </p:nvSpPr>
            <p:spPr>
              <a:xfrm>
                <a:off x="4023441" y="934661"/>
                <a:ext cx="22922" cy="11010"/>
              </a:xfrm>
              <a:custGeom>
                <a:avLst/>
                <a:gdLst/>
                <a:ahLst/>
                <a:cxnLst/>
                <a:rect l="l" t="t" r="r" b="b"/>
                <a:pathLst>
                  <a:path w="127" h="61" extrusionOk="0">
                    <a:moveTo>
                      <a:pt x="1" y="1"/>
                    </a:moveTo>
                    <a:cubicBezTo>
                      <a:pt x="1" y="31"/>
                      <a:pt x="31" y="61"/>
                      <a:pt x="67" y="61"/>
                    </a:cubicBezTo>
                    <a:cubicBezTo>
                      <a:pt x="97" y="61"/>
                      <a:pt x="127" y="31"/>
                      <a:pt x="127" y="1"/>
                    </a:cubicBezTo>
                    <a:lnTo>
                      <a:pt x="97" y="1"/>
                    </a:lnTo>
                    <a:cubicBezTo>
                      <a:pt x="97" y="13"/>
                      <a:pt x="80" y="31"/>
                      <a:pt x="67" y="31"/>
                    </a:cubicBezTo>
                    <a:cubicBezTo>
                      <a:pt x="49" y="31"/>
                      <a:pt x="31" y="1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8"/>
              <p:cNvSpPr/>
              <p:nvPr/>
            </p:nvSpPr>
            <p:spPr>
              <a:xfrm>
                <a:off x="4026871" y="977799"/>
                <a:ext cx="16244" cy="36820"/>
              </a:xfrm>
              <a:custGeom>
                <a:avLst/>
                <a:gdLst/>
                <a:ahLst/>
                <a:cxnLst/>
                <a:rect l="l" t="t" r="r" b="b"/>
                <a:pathLst>
                  <a:path w="90" h="204" extrusionOk="0">
                    <a:moveTo>
                      <a:pt x="12" y="0"/>
                    </a:moveTo>
                    <a:lnTo>
                      <a:pt x="0" y="149"/>
                    </a:lnTo>
                    <a:lnTo>
                      <a:pt x="48" y="203"/>
                    </a:lnTo>
                    <a:lnTo>
                      <a:pt x="89" y="149"/>
                    </a:lnTo>
                    <a:lnTo>
                      <a:pt x="78" y="0"/>
                    </a:lnTo>
                    <a:lnTo>
                      <a:pt x="48" y="0"/>
                    </a:lnTo>
                    <a:lnTo>
                      <a:pt x="53" y="137"/>
                    </a:lnTo>
                    <a:lnTo>
                      <a:pt x="48" y="149"/>
                    </a:lnTo>
                    <a:lnTo>
                      <a:pt x="36" y="137"/>
                    </a:ln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8"/>
              <p:cNvSpPr/>
              <p:nvPr/>
            </p:nvSpPr>
            <p:spPr>
              <a:xfrm>
                <a:off x="4025788" y="968233"/>
                <a:ext cx="18590" cy="8664"/>
              </a:xfrm>
              <a:custGeom>
                <a:avLst/>
                <a:gdLst/>
                <a:ahLst/>
                <a:cxnLst/>
                <a:rect l="l" t="t" r="r" b="b"/>
                <a:pathLst>
                  <a:path w="103" h="48" extrusionOk="0">
                    <a:moveTo>
                      <a:pt x="1" y="0"/>
                    </a:moveTo>
                    <a:cubicBezTo>
                      <a:pt x="1" y="23"/>
                      <a:pt x="24" y="47"/>
                      <a:pt x="54" y="47"/>
                    </a:cubicBezTo>
                    <a:cubicBezTo>
                      <a:pt x="78" y="47"/>
                      <a:pt x="102" y="23"/>
                      <a:pt x="102" y="0"/>
                    </a:cubicBezTo>
                    <a:lnTo>
                      <a:pt x="72" y="0"/>
                    </a:lnTo>
                    <a:cubicBezTo>
                      <a:pt x="72" y="6"/>
                      <a:pt x="59" y="17"/>
                      <a:pt x="54" y="17"/>
                    </a:cubicBezTo>
                    <a:cubicBezTo>
                      <a:pt x="42" y="17"/>
                      <a:pt x="36" y="6"/>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8"/>
              <p:cNvSpPr/>
              <p:nvPr/>
            </p:nvSpPr>
            <p:spPr>
              <a:xfrm>
                <a:off x="4006475" y="987545"/>
                <a:ext cx="5595" cy="31225"/>
              </a:xfrm>
              <a:custGeom>
                <a:avLst/>
                <a:gdLst/>
                <a:ahLst/>
                <a:cxnLst/>
                <a:rect l="l" t="t" r="r" b="b"/>
                <a:pathLst>
                  <a:path w="31" h="173" extrusionOk="0">
                    <a:moveTo>
                      <a:pt x="1" y="1"/>
                    </a:moveTo>
                    <a:lnTo>
                      <a:pt x="1" y="172"/>
                    </a:lnTo>
                    <a:lnTo>
                      <a:pt x="31" y="172"/>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
              <p:cNvSpPr/>
              <p:nvPr/>
            </p:nvSpPr>
            <p:spPr>
              <a:xfrm>
                <a:off x="4058095"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8"/>
              <p:cNvSpPr/>
              <p:nvPr/>
            </p:nvSpPr>
            <p:spPr>
              <a:xfrm>
                <a:off x="4131013"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8"/>
              <p:cNvSpPr/>
              <p:nvPr/>
            </p:nvSpPr>
            <p:spPr>
              <a:xfrm>
                <a:off x="4147438" y="918598"/>
                <a:ext cx="5234" cy="5595"/>
              </a:xfrm>
              <a:custGeom>
                <a:avLst/>
                <a:gdLst/>
                <a:ahLst/>
                <a:cxnLst/>
                <a:rect l="l" t="t" r="r" b="b"/>
                <a:pathLst>
                  <a:path w="29" h="31" extrusionOk="0">
                    <a:moveTo>
                      <a:pt x="0" y="1"/>
                    </a:moveTo>
                    <a:lnTo>
                      <a:pt x="0" y="31"/>
                    </a:lnTo>
                    <a:lnTo>
                      <a:pt x="29" y="31"/>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4131013" y="934661"/>
                <a:ext cx="21659" cy="11010"/>
              </a:xfrm>
              <a:custGeom>
                <a:avLst/>
                <a:gdLst/>
                <a:ahLst/>
                <a:cxnLst/>
                <a:rect l="l" t="t" r="r" b="b"/>
                <a:pathLst>
                  <a:path w="120" h="61" extrusionOk="0">
                    <a:moveTo>
                      <a:pt x="1" y="1"/>
                    </a:moveTo>
                    <a:cubicBezTo>
                      <a:pt x="1" y="31"/>
                      <a:pt x="25" y="61"/>
                      <a:pt x="61" y="61"/>
                    </a:cubicBezTo>
                    <a:cubicBezTo>
                      <a:pt x="97" y="61"/>
                      <a:pt x="120" y="31"/>
                      <a:pt x="120" y="1"/>
                    </a:cubicBezTo>
                    <a:lnTo>
                      <a:pt x="91" y="1"/>
                    </a:lnTo>
                    <a:cubicBezTo>
                      <a:pt x="91" y="13"/>
                      <a:pt x="78" y="31"/>
                      <a:pt x="61" y="31"/>
                    </a:cubicBezTo>
                    <a:cubicBezTo>
                      <a:pt x="42" y="31"/>
                      <a:pt x="31" y="1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a:off x="4112784"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4165487"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4099969" y="881958"/>
                <a:ext cx="83928" cy="74542"/>
              </a:xfrm>
              <a:custGeom>
                <a:avLst/>
                <a:gdLst/>
                <a:ahLst/>
                <a:cxnLst/>
                <a:rect l="l" t="t" r="r" b="b"/>
                <a:pathLst>
                  <a:path w="465" h="413" extrusionOk="0">
                    <a:moveTo>
                      <a:pt x="233" y="31"/>
                    </a:moveTo>
                    <a:cubicBezTo>
                      <a:pt x="346" y="31"/>
                      <a:pt x="435" y="127"/>
                      <a:pt x="435" y="234"/>
                    </a:cubicBezTo>
                    <a:lnTo>
                      <a:pt x="435" y="311"/>
                    </a:lnTo>
                    <a:lnTo>
                      <a:pt x="370" y="311"/>
                    </a:lnTo>
                    <a:cubicBezTo>
                      <a:pt x="376" y="300"/>
                      <a:pt x="376" y="281"/>
                      <a:pt x="376" y="270"/>
                    </a:cubicBezTo>
                    <a:lnTo>
                      <a:pt x="376" y="144"/>
                    </a:lnTo>
                    <a:lnTo>
                      <a:pt x="90" y="144"/>
                    </a:lnTo>
                    <a:lnTo>
                      <a:pt x="90" y="270"/>
                    </a:lnTo>
                    <a:cubicBezTo>
                      <a:pt x="90" y="281"/>
                      <a:pt x="90" y="300"/>
                      <a:pt x="96" y="311"/>
                    </a:cubicBezTo>
                    <a:lnTo>
                      <a:pt x="30" y="311"/>
                    </a:lnTo>
                    <a:lnTo>
                      <a:pt x="30" y="234"/>
                    </a:lnTo>
                    <a:cubicBezTo>
                      <a:pt x="30" y="127"/>
                      <a:pt x="120" y="31"/>
                      <a:pt x="233" y="31"/>
                    </a:cubicBezTo>
                    <a:close/>
                    <a:moveTo>
                      <a:pt x="346" y="174"/>
                    </a:moveTo>
                    <a:lnTo>
                      <a:pt x="346" y="270"/>
                    </a:lnTo>
                    <a:cubicBezTo>
                      <a:pt x="346" y="328"/>
                      <a:pt x="292" y="377"/>
                      <a:pt x="233" y="377"/>
                    </a:cubicBezTo>
                    <a:cubicBezTo>
                      <a:pt x="173" y="377"/>
                      <a:pt x="120" y="328"/>
                      <a:pt x="120" y="270"/>
                    </a:cubicBezTo>
                    <a:lnTo>
                      <a:pt x="120" y="174"/>
                    </a:lnTo>
                    <a:close/>
                    <a:moveTo>
                      <a:pt x="233" y="1"/>
                    </a:moveTo>
                    <a:cubicBezTo>
                      <a:pt x="101" y="1"/>
                      <a:pt x="0" y="108"/>
                      <a:pt x="0" y="234"/>
                    </a:cubicBezTo>
                    <a:lnTo>
                      <a:pt x="0" y="341"/>
                    </a:lnTo>
                    <a:lnTo>
                      <a:pt x="107" y="341"/>
                    </a:lnTo>
                    <a:cubicBezTo>
                      <a:pt x="137" y="383"/>
                      <a:pt x="179" y="413"/>
                      <a:pt x="233" y="413"/>
                    </a:cubicBezTo>
                    <a:cubicBezTo>
                      <a:pt x="286" y="413"/>
                      <a:pt x="327" y="383"/>
                      <a:pt x="357" y="341"/>
                    </a:cubicBezTo>
                    <a:lnTo>
                      <a:pt x="465" y="341"/>
                    </a:lnTo>
                    <a:lnTo>
                      <a:pt x="465" y="234"/>
                    </a:lnTo>
                    <a:cubicBezTo>
                      <a:pt x="465" y="108"/>
                      <a:pt x="363"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3885908" y="958486"/>
                <a:ext cx="84108" cy="62450"/>
              </a:xfrm>
              <a:custGeom>
                <a:avLst/>
                <a:gdLst/>
                <a:ahLst/>
                <a:cxnLst/>
                <a:rect l="l" t="t" r="r" b="b"/>
                <a:pathLst>
                  <a:path w="466" h="346" extrusionOk="0">
                    <a:moveTo>
                      <a:pt x="234" y="0"/>
                    </a:moveTo>
                    <a:cubicBezTo>
                      <a:pt x="150" y="0"/>
                      <a:pt x="72" y="30"/>
                      <a:pt x="7" y="83"/>
                    </a:cubicBezTo>
                    <a:lnTo>
                      <a:pt x="1" y="90"/>
                    </a:lnTo>
                    <a:lnTo>
                      <a:pt x="1" y="346"/>
                    </a:lnTo>
                    <a:lnTo>
                      <a:pt x="31" y="346"/>
                    </a:lnTo>
                    <a:lnTo>
                      <a:pt x="31" y="101"/>
                    </a:lnTo>
                    <a:cubicBezTo>
                      <a:pt x="91" y="60"/>
                      <a:pt x="163" y="36"/>
                      <a:pt x="234" y="36"/>
                    </a:cubicBezTo>
                    <a:cubicBezTo>
                      <a:pt x="305" y="36"/>
                      <a:pt x="377" y="60"/>
                      <a:pt x="436" y="101"/>
                    </a:cubicBezTo>
                    <a:lnTo>
                      <a:pt x="436" y="346"/>
                    </a:lnTo>
                    <a:lnTo>
                      <a:pt x="466" y="346"/>
                    </a:lnTo>
                    <a:lnTo>
                      <a:pt x="466" y="90"/>
                    </a:lnTo>
                    <a:lnTo>
                      <a:pt x="460" y="83"/>
                    </a:lnTo>
                    <a:cubicBezTo>
                      <a:pt x="394" y="30"/>
                      <a:pt x="317"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
              <p:cNvSpPr/>
              <p:nvPr/>
            </p:nvSpPr>
            <p:spPr>
              <a:xfrm>
                <a:off x="3993661" y="958486"/>
                <a:ext cx="83928" cy="62450"/>
              </a:xfrm>
              <a:custGeom>
                <a:avLst/>
                <a:gdLst/>
                <a:ahLst/>
                <a:cxnLst/>
                <a:rect l="l" t="t" r="r" b="b"/>
                <a:pathLst>
                  <a:path w="465" h="346" extrusionOk="0">
                    <a:moveTo>
                      <a:pt x="232" y="0"/>
                    </a:moveTo>
                    <a:cubicBezTo>
                      <a:pt x="149" y="0"/>
                      <a:pt x="66" y="30"/>
                      <a:pt x="6" y="83"/>
                    </a:cubicBezTo>
                    <a:lnTo>
                      <a:pt x="0" y="90"/>
                    </a:lnTo>
                    <a:lnTo>
                      <a:pt x="0" y="346"/>
                    </a:lnTo>
                    <a:lnTo>
                      <a:pt x="30" y="346"/>
                    </a:lnTo>
                    <a:lnTo>
                      <a:pt x="30" y="101"/>
                    </a:lnTo>
                    <a:cubicBezTo>
                      <a:pt x="83" y="60"/>
                      <a:pt x="154" y="36"/>
                      <a:pt x="232" y="36"/>
                    </a:cubicBezTo>
                    <a:cubicBezTo>
                      <a:pt x="303" y="36"/>
                      <a:pt x="375" y="60"/>
                      <a:pt x="429" y="101"/>
                    </a:cubicBezTo>
                    <a:lnTo>
                      <a:pt x="429" y="346"/>
                    </a:lnTo>
                    <a:lnTo>
                      <a:pt x="465" y="346"/>
                    </a:lnTo>
                    <a:lnTo>
                      <a:pt x="459" y="90"/>
                    </a:lnTo>
                    <a:lnTo>
                      <a:pt x="452" y="83"/>
                    </a:lnTo>
                    <a:cubicBezTo>
                      <a:pt x="393" y="30"/>
                      <a:pt x="309"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a:off x="4099969" y="958486"/>
                <a:ext cx="83928" cy="62450"/>
              </a:xfrm>
              <a:custGeom>
                <a:avLst/>
                <a:gdLst/>
                <a:ahLst/>
                <a:cxnLst/>
                <a:rect l="l" t="t" r="r" b="b"/>
                <a:pathLst>
                  <a:path w="465" h="346" extrusionOk="0">
                    <a:moveTo>
                      <a:pt x="233" y="0"/>
                    </a:moveTo>
                    <a:cubicBezTo>
                      <a:pt x="149" y="0"/>
                      <a:pt x="71" y="30"/>
                      <a:pt x="6" y="83"/>
                    </a:cubicBezTo>
                    <a:lnTo>
                      <a:pt x="0" y="90"/>
                    </a:lnTo>
                    <a:lnTo>
                      <a:pt x="0" y="346"/>
                    </a:lnTo>
                    <a:lnTo>
                      <a:pt x="30" y="346"/>
                    </a:lnTo>
                    <a:lnTo>
                      <a:pt x="30" y="101"/>
                    </a:lnTo>
                    <a:cubicBezTo>
                      <a:pt x="90" y="60"/>
                      <a:pt x="162" y="36"/>
                      <a:pt x="233" y="36"/>
                    </a:cubicBezTo>
                    <a:cubicBezTo>
                      <a:pt x="304" y="36"/>
                      <a:pt x="376" y="60"/>
                      <a:pt x="435" y="101"/>
                    </a:cubicBezTo>
                    <a:lnTo>
                      <a:pt x="435" y="346"/>
                    </a:lnTo>
                    <a:lnTo>
                      <a:pt x="465" y="346"/>
                    </a:lnTo>
                    <a:lnTo>
                      <a:pt x="465" y="90"/>
                    </a:lnTo>
                    <a:lnTo>
                      <a:pt x="459" y="83"/>
                    </a:lnTo>
                    <a:cubicBezTo>
                      <a:pt x="393" y="30"/>
                      <a:pt x="316"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4138594" y="1012092"/>
                <a:ext cx="6678" cy="6678"/>
              </a:xfrm>
              <a:custGeom>
                <a:avLst/>
                <a:gdLst/>
                <a:ahLst/>
                <a:cxnLst/>
                <a:rect l="l" t="t" r="r" b="b"/>
                <a:pathLst>
                  <a:path w="37" h="37" extrusionOk="0">
                    <a:moveTo>
                      <a:pt x="0" y="0"/>
                    </a:moveTo>
                    <a:lnTo>
                      <a:pt x="0" y="36"/>
                    </a:lnTo>
                    <a:lnTo>
                      <a:pt x="36" y="36"/>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4138594" y="998194"/>
                <a:ext cx="6678" cy="6498"/>
              </a:xfrm>
              <a:custGeom>
                <a:avLst/>
                <a:gdLst/>
                <a:ahLst/>
                <a:cxnLst/>
                <a:rect l="l" t="t" r="r" b="b"/>
                <a:pathLst>
                  <a:path w="37" h="36" extrusionOk="0">
                    <a:moveTo>
                      <a:pt x="0" y="0"/>
                    </a:moveTo>
                    <a:lnTo>
                      <a:pt x="0" y="36"/>
                    </a:lnTo>
                    <a:lnTo>
                      <a:pt x="36" y="36"/>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4138594" y="984116"/>
                <a:ext cx="6678" cy="6678"/>
              </a:xfrm>
              <a:custGeom>
                <a:avLst/>
                <a:gdLst/>
                <a:ahLst/>
                <a:cxnLst/>
                <a:rect l="l" t="t" r="r" b="b"/>
                <a:pathLst>
                  <a:path w="37" h="37" extrusionOk="0">
                    <a:moveTo>
                      <a:pt x="0" y="1"/>
                    </a:moveTo>
                    <a:lnTo>
                      <a:pt x="0" y="37"/>
                    </a:lnTo>
                    <a:lnTo>
                      <a:pt x="36" y="37"/>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4147438" y="969316"/>
                <a:ext cx="10649" cy="9566"/>
              </a:xfrm>
              <a:custGeom>
                <a:avLst/>
                <a:gdLst/>
                <a:ahLst/>
                <a:cxnLst/>
                <a:rect l="l" t="t" r="r" b="b"/>
                <a:pathLst>
                  <a:path w="59" h="53" extrusionOk="0">
                    <a:moveTo>
                      <a:pt x="23" y="0"/>
                    </a:moveTo>
                    <a:cubicBezTo>
                      <a:pt x="23" y="11"/>
                      <a:pt x="17" y="23"/>
                      <a:pt x="0" y="23"/>
                    </a:cubicBezTo>
                    <a:lnTo>
                      <a:pt x="0" y="53"/>
                    </a:lnTo>
                    <a:cubicBezTo>
                      <a:pt x="29" y="53"/>
                      <a:pt x="59" y="3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4125599" y="969316"/>
                <a:ext cx="11010" cy="9566"/>
              </a:xfrm>
              <a:custGeom>
                <a:avLst/>
                <a:gdLst/>
                <a:ahLst/>
                <a:cxnLst/>
                <a:rect l="l" t="t" r="r" b="b"/>
                <a:pathLst>
                  <a:path w="61" h="53" extrusionOk="0">
                    <a:moveTo>
                      <a:pt x="1" y="0"/>
                    </a:moveTo>
                    <a:cubicBezTo>
                      <a:pt x="1" y="30"/>
                      <a:pt x="31" y="53"/>
                      <a:pt x="61" y="53"/>
                    </a:cubicBezTo>
                    <a:lnTo>
                      <a:pt x="61" y="23"/>
                    </a:lnTo>
                    <a:cubicBezTo>
                      <a:pt x="42" y="23"/>
                      <a:pt x="37" y="11"/>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4027954" y="824021"/>
                <a:ext cx="14078" cy="8844"/>
              </a:xfrm>
              <a:custGeom>
                <a:avLst/>
                <a:gdLst/>
                <a:ahLst/>
                <a:cxnLst/>
                <a:rect l="l" t="t" r="r" b="b"/>
                <a:pathLst>
                  <a:path w="78" h="49" extrusionOk="0">
                    <a:moveTo>
                      <a:pt x="0" y="0"/>
                    </a:moveTo>
                    <a:lnTo>
                      <a:pt x="0" y="30"/>
                    </a:lnTo>
                    <a:lnTo>
                      <a:pt x="24" y="30"/>
                    </a:lnTo>
                    <a:lnTo>
                      <a:pt x="24" y="49"/>
                    </a:lnTo>
                    <a:lnTo>
                      <a:pt x="55" y="49"/>
                    </a:lnTo>
                    <a:lnTo>
                      <a:pt x="55"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4032285" y="843333"/>
                <a:ext cx="5595" cy="9927"/>
              </a:xfrm>
              <a:custGeom>
                <a:avLst/>
                <a:gdLst/>
                <a:ahLst/>
                <a:cxnLst/>
                <a:rect l="l" t="t" r="r" b="b"/>
                <a:pathLst>
                  <a:path w="31" h="55" extrusionOk="0">
                    <a:moveTo>
                      <a:pt x="0" y="0"/>
                    </a:moveTo>
                    <a:lnTo>
                      <a:pt x="0" y="55"/>
                    </a:lnTo>
                    <a:lnTo>
                      <a:pt x="31" y="55"/>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4032285" y="862646"/>
                <a:ext cx="5595" cy="6678"/>
              </a:xfrm>
              <a:custGeom>
                <a:avLst/>
                <a:gdLst/>
                <a:ahLst/>
                <a:cxnLst/>
                <a:rect l="l" t="t" r="r" b="b"/>
                <a:pathLst>
                  <a:path w="31" h="37" extrusionOk="0">
                    <a:moveTo>
                      <a:pt x="0" y="1"/>
                    </a:moveTo>
                    <a:lnTo>
                      <a:pt x="0" y="36"/>
                    </a:lnTo>
                    <a:lnTo>
                      <a:pt x="31" y="36"/>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4138594" y="862646"/>
                <a:ext cx="6678" cy="6678"/>
              </a:xfrm>
              <a:custGeom>
                <a:avLst/>
                <a:gdLst/>
                <a:ahLst/>
                <a:cxnLst/>
                <a:rect l="l" t="t" r="r" b="b"/>
                <a:pathLst>
                  <a:path w="37" h="37" extrusionOk="0">
                    <a:moveTo>
                      <a:pt x="0" y="1"/>
                    </a:moveTo>
                    <a:lnTo>
                      <a:pt x="0" y="36"/>
                    </a:lnTo>
                    <a:lnTo>
                      <a:pt x="36" y="36"/>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4138594" y="843333"/>
                <a:ext cx="6678" cy="9927"/>
              </a:xfrm>
              <a:custGeom>
                <a:avLst/>
                <a:gdLst/>
                <a:ahLst/>
                <a:cxnLst/>
                <a:rect l="l" t="t" r="r" b="b"/>
                <a:pathLst>
                  <a:path w="37" h="55" extrusionOk="0">
                    <a:moveTo>
                      <a:pt x="0" y="0"/>
                    </a:moveTo>
                    <a:lnTo>
                      <a:pt x="0" y="55"/>
                    </a:lnTo>
                    <a:lnTo>
                      <a:pt x="36" y="55"/>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4135526" y="824021"/>
                <a:ext cx="9746" cy="8844"/>
              </a:xfrm>
              <a:custGeom>
                <a:avLst/>
                <a:gdLst/>
                <a:ahLst/>
                <a:cxnLst/>
                <a:rect l="l" t="t" r="r" b="b"/>
                <a:pathLst>
                  <a:path w="54" h="49" extrusionOk="0">
                    <a:moveTo>
                      <a:pt x="0" y="0"/>
                    </a:moveTo>
                    <a:lnTo>
                      <a:pt x="0" y="30"/>
                    </a:lnTo>
                    <a:lnTo>
                      <a:pt x="17" y="30"/>
                    </a:lnTo>
                    <a:lnTo>
                      <a:pt x="17" y="49"/>
                    </a:lnTo>
                    <a:lnTo>
                      <a:pt x="53" y="49"/>
                    </a:ln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4001061" y="824021"/>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4108633" y="824021"/>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4054666" y="824021"/>
                <a:ext cx="14259" cy="5595"/>
              </a:xfrm>
              <a:custGeom>
                <a:avLst/>
                <a:gdLst/>
                <a:ahLst/>
                <a:cxnLst/>
                <a:rect l="l" t="t" r="r" b="b"/>
                <a:pathLst>
                  <a:path w="79"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4081559" y="824021"/>
                <a:ext cx="14439" cy="5595"/>
              </a:xfrm>
              <a:custGeom>
                <a:avLst/>
                <a:gdLst/>
                <a:ahLst/>
                <a:cxnLst/>
                <a:rect l="l" t="t" r="r" b="b"/>
                <a:pathLst>
                  <a:path w="80" h="31" extrusionOk="0">
                    <a:moveTo>
                      <a:pt x="1" y="0"/>
                    </a:moveTo>
                    <a:lnTo>
                      <a:pt x="1" y="30"/>
                    </a:lnTo>
                    <a:lnTo>
                      <a:pt x="79" y="30"/>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3948358" y="824021"/>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3975251" y="824021"/>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3925796" y="824021"/>
                <a:ext cx="8844" cy="8844"/>
              </a:xfrm>
              <a:custGeom>
                <a:avLst/>
                <a:gdLst/>
                <a:ahLst/>
                <a:cxnLst/>
                <a:rect l="l" t="t" r="r" b="b"/>
                <a:pathLst>
                  <a:path w="49" h="49" extrusionOk="0">
                    <a:moveTo>
                      <a:pt x="0" y="0"/>
                    </a:moveTo>
                    <a:lnTo>
                      <a:pt x="0" y="49"/>
                    </a:lnTo>
                    <a:lnTo>
                      <a:pt x="30" y="49"/>
                    </a:lnTo>
                    <a:lnTo>
                      <a:pt x="30" y="30"/>
                    </a:lnTo>
                    <a:lnTo>
                      <a:pt x="49" y="30"/>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3925796" y="843333"/>
                <a:ext cx="5595" cy="9927"/>
              </a:xfrm>
              <a:custGeom>
                <a:avLst/>
                <a:gdLst/>
                <a:ahLst/>
                <a:cxnLst/>
                <a:rect l="l" t="t" r="r" b="b"/>
                <a:pathLst>
                  <a:path w="31" h="55" extrusionOk="0">
                    <a:moveTo>
                      <a:pt x="0" y="0"/>
                    </a:moveTo>
                    <a:lnTo>
                      <a:pt x="0" y="55"/>
                    </a:lnTo>
                    <a:lnTo>
                      <a:pt x="30" y="55"/>
                    </a:ln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3925796" y="862646"/>
                <a:ext cx="5595" cy="6678"/>
              </a:xfrm>
              <a:custGeom>
                <a:avLst/>
                <a:gdLst/>
                <a:ahLst/>
                <a:cxnLst/>
                <a:rect l="l" t="t" r="r" b="b"/>
                <a:pathLst>
                  <a:path w="31" h="37" extrusionOk="0">
                    <a:moveTo>
                      <a:pt x="0" y="1"/>
                    </a:moveTo>
                    <a:lnTo>
                      <a:pt x="0" y="36"/>
                    </a:lnTo>
                    <a:lnTo>
                      <a:pt x="30" y="36"/>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3889337" y="1034833"/>
                <a:ext cx="6678" cy="5595"/>
              </a:xfrm>
              <a:custGeom>
                <a:avLst/>
                <a:gdLst/>
                <a:ahLst/>
                <a:cxnLst/>
                <a:rect l="l" t="t" r="r" b="b"/>
                <a:pathLst>
                  <a:path w="37" h="31" extrusionOk="0">
                    <a:moveTo>
                      <a:pt x="1" y="0"/>
                    </a:moveTo>
                    <a:lnTo>
                      <a:pt x="1" y="30"/>
                    </a:lnTo>
                    <a:lnTo>
                      <a:pt x="36" y="30"/>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4068744"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4041851"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4121628" y="1034833"/>
                <a:ext cx="14078" cy="5595"/>
              </a:xfrm>
              <a:custGeom>
                <a:avLst/>
                <a:gdLst/>
                <a:ahLst/>
                <a:cxnLst/>
                <a:rect l="l" t="t" r="r" b="b"/>
                <a:pathLst>
                  <a:path w="78" h="31" extrusionOk="0">
                    <a:moveTo>
                      <a:pt x="0" y="0"/>
                    </a:moveTo>
                    <a:lnTo>
                      <a:pt x="0"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4014958" y="1034833"/>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4095818"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4148340" y="1034833"/>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3935543"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3908650" y="1034833"/>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3988246" y="1034833"/>
                <a:ext cx="14078" cy="5595"/>
              </a:xfrm>
              <a:custGeom>
                <a:avLst/>
                <a:gdLst/>
                <a:ahLst/>
                <a:cxnLst/>
                <a:rect l="l" t="t" r="r" b="b"/>
                <a:pathLst>
                  <a:path w="78" h="31" extrusionOk="0">
                    <a:moveTo>
                      <a:pt x="0" y="0"/>
                    </a:moveTo>
                    <a:lnTo>
                      <a:pt x="0"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3962436"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4175233" y="1034833"/>
                <a:ext cx="6678" cy="5595"/>
              </a:xfrm>
              <a:custGeom>
                <a:avLst/>
                <a:gdLst/>
                <a:ahLst/>
                <a:cxnLst/>
                <a:rect l="l" t="t" r="r" b="b"/>
                <a:pathLst>
                  <a:path w="37" h="31" extrusionOk="0">
                    <a:moveTo>
                      <a:pt x="0" y="0"/>
                    </a:moveTo>
                    <a:lnTo>
                      <a:pt x="0" y="30"/>
                    </a:lnTo>
                    <a:lnTo>
                      <a:pt x="36" y="30"/>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8"/>
            <p:cNvGrpSpPr/>
            <p:nvPr/>
          </p:nvGrpSpPr>
          <p:grpSpPr>
            <a:xfrm>
              <a:off x="7024757" y="93685"/>
              <a:ext cx="290026" cy="342079"/>
              <a:chOff x="-3729978" y="911783"/>
              <a:chExt cx="121650" cy="143490"/>
            </a:xfrm>
          </p:grpSpPr>
          <p:sp>
            <p:nvSpPr>
              <p:cNvPr id="1426" name="Google Shape;1426;p18"/>
              <p:cNvSpPr/>
              <p:nvPr/>
            </p:nvSpPr>
            <p:spPr>
              <a:xfrm>
                <a:off x="-3710666" y="930193"/>
                <a:ext cx="54869" cy="55049"/>
              </a:xfrm>
              <a:custGeom>
                <a:avLst/>
                <a:gdLst/>
                <a:ahLst/>
                <a:cxnLst/>
                <a:rect l="l" t="t" r="r" b="b"/>
                <a:pathLst>
                  <a:path w="304" h="305" extrusionOk="0">
                    <a:moveTo>
                      <a:pt x="149" y="72"/>
                    </a:moveTo>
                    <a:cubicBezTo>
                      <a:pt x="196" y="72"/>
                      <a:pt x="232" y="108"/>
                      <a:pt x="232" y="149"/>
                    </a:cubicBezTo>
                    <a:cubicBezTo>
                      <a:pt x="232" y="198"/>
                      <a:pt x="196" y="233"/>
                      <a:pt x="149" y="233"/>
                    </a:cubicBezTo>
                    <a:cubicBezTo>
                      <a:pt x="108" y="233"/>
                      <a:pt x="72" y="198"/>
                      <a:pt x="72" y="149"/>
                    </a:cubicBezTo>
                    <a:cubicBezTo>
                      <a:pt x="72" y="108"/>
                      <a:pt x="108" y="72"/>
                      <a:pt x="149" y="72"/>
                    </a:cubicBezTo>
                    <a:close/>
                    <a:moveTo>
                      <a:pt x="138" y="0"/>
                    </a:moveTo>
                    <a:lnTo>
                      <a:pt x="138" y="42"/>
                    </a:lnTo>
                    <a:cubicBezTo>
                      <a:pt x="119" y="49"/>
                      <a:pt x="102" y="55"/>
                      <a:pt x="84" y="66"/>
                    </a:cubicBezTo>
                    <a:lnTo>
                      <a:pt x="54" y="30"/>
                    </a:lnTo>
                    <a:lnTo>
                      <a:pt x="36" y="55"/>
                    </a:lnTo>
                    <a:lnTo>
                      <a:pt x="66" y="85"/>
                    </a:lnTo>
                    <a:cubicBezTo>
                      <a:pt x="54" y="102"/>
                      <a:pt x="48" y="120"/>
                      <a:pt x="42" y="138"/>
                    </a:cubicBezTo>
                    <a:lnTo>
                      <a:pt x="1" y="138"/>
                    </a:lnTo>
                    <a:lnTo>
                      <a:pt x="1" y="168"/>
                    </a:lnTo>
                    <a:lnTo>
                      <a:pt x="42" y="168"/>
                    </a:lnTo>
                    <a:cubicBezTo>
                      <a:pt x="48" y="185"/>
                      <a:pt x="54" y="203"/>
                      <a:pt x="66" y="215"/>
                    </a:cubicBezTo>
                    <a:lnTo>
                      <a:pt x="36" y="251"/>
                    </a:lnTo>
                    <a:lnTo>
                      <a:pt x="54" y="269"/>
                    </a:lnTo>
                    <a:lnTo>
                      <a:pt x="84" y="239"/>
                    </a:lnTo>
                    <a:cubicBezTo>
                      <a:pt x="102" y="251"/>
                      <a:pt x="119" y="256"/>
                      <a:pt x="138" y="263"/>
                    </a:cubicBezTo>
                    <a:lnTo>
                      <a:pt x="138" y="305"/>
                    </a:lnTo>
                    <a:lnTo>
                      <a:pt x="166" y="305"/>
                    </a:lnTo>
                    <a:lnTo>
                      <a:pt x="166" y="263"/>
                    </a:lnTo>
                    <a:cubicBezTo>
                      <a:pt x="185" y="256"/>
                      <a:pt x="202" y="251"/>
                      <a:pt x="215" y="239"/>
                    </a:cubicBezTo>
                    <a:lnTo>
                      <a:pt x="251" y="269"/>
                    </a:lnTo>
                    <a:lnTo>
                      <a:pt x="268" y="251"/>
                    </a:lnTo>
                    <a:lnTo>
                      <a:pt x="238" y="215"/>
                    </a:lnTo>
                    <a:cubicBezTo>
                      <a:pt x="251" y="203"/>
                      <a:pt x="257" y="185"/>
                      <a:pt x="262" y="168"/>
                    </a:cubicBezTo>
                    <a:lnTo>
                      <a:pt x="304" y="168"/>
                    </a:lnTo>
                    <a:lnTo>
                      <a:pt x="304" y="138"/>
                    </a:lnTo>
                    <a:lnTo>
                      <a:pt x="262" y="138"/>
                    </a:lnTo>
                    <a:cubicBezTo>
                      <a:pt x="257" y="120"/>
                      <a:pt x="251" y="102"/>
                      <a:pt x="238" y="85"/>
                    </a:cubicBezTo>
                    <a:lnTo>
                      <a:pt x="268" y="55"/>
                    </a:lnTo>
                    <a:lnTo>
                      <a:pt x="251" y="30"/>
                    </a:lnTo>
                    <a:lnTo>
                      <a:pt x="215" y="66"/>
                    </a:lnTo>
                    <a:cubicBezTo>
                      <a:pt x="202" y="55"/>
                      <a:pt x="185" y="49"/>
                      <a:pt x="166" y="42"/>
                    </a:cubicBezTo>
                    <a:lnTo>
                      <a:pt x="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3675290" y="975316"/>
                <a:ext cx="33391" cy="33391"/>
              </a:xfrm>
              <a:custGeom>
                <a:avLst/>
                <a:gdLst/>
                <a:ahLst/>
                <a:cxnLst/>
                <a:rect l="l" t="t" r="r" b="b"/>
                <a:pathLst>
                  <a:path w="185" h="185" extrusionOk="0">
                    <a:moveTo>
                      <a:pt x="91" y="49"/>
                    </a:moveTo>
                    <a:cubicBezTo>
                      <a:pt x="113" y="49"/>
                      <a:pt x="132" y="66"/>
                      <a:pt x="132" y="91"/>
                    </a:cubicBezTo>
                    <a:cubicBezTo>
                      <a:pt x="132" y="113"/>
                      <a:pt x="113" y="132"/>
                      <a:pt x="91" y="132"/>
                    </a:cubicBezTo>
                    <a:cubicBezTo>
                      <a:pt x="72" y="132"/>
                      <a:pt x="49" y="113"/>
                      <a:pt x="49" y="91"/>
                    </a:cubicBezTo>
                    <a:cubicBezTo>
                      <a:pt x="49" y="66"/>
                      <a:pt x="72" y="49"/>
                      <a:pt x="91" y="49"/>
                    </a:cubicBezTo>
                    <a:close/>
                    <a:moveTo>
                      <a:pt x="78" y="1"/>
                    </a:moveTo>
                    <a:lnTo>
                      <a:pt x="78" y="19"/>
                    </a:lnTo>
                    <a:cubicBezTo>
                      <a:pt x="66" y="25"/>
                      <a:pt x="61" y="25"/>
                      <a:pt x="55" y="31"/>
                    </a:cubicBezTo>
                    <a:lnTo>
                      <a:pt x="36" y="13"/>
                    </a:lnTo>
                    <a:lnTo>
                      <a:pt x="19" y="36"/>
                    </a:lnTo>
                    <a:lnTo>
                      <a:pt x="31" y="55"/>
                    </a:lnTo>
                    <a:cubicBezTo>
                      <a:pt x="25" y="61"/>
                      <a:pt x="25" y="66"/>
                      <a:pt x="19" y="78"/>
                    </a:cubicBezTo>
                    <a:lnTo>
                      <a:pt x="0" y="78"/>
                    </a:lnTo>
                    <a:lnTo>
                      <a:pt x="0" y="108"/>
                    </a:lnTo>
                    <a:lnTo>
                      <a:pt x="19" y="108"/>
                    </a:lnTo>
                    <a:cubicBezTo>
                      <a:pt x="25" y="113"/>
                      <a:pt x="25" y="126"/>
                      <a:pt x="31" y="132"/>
                    </a:cubicBezTo>
                    <a:lnTo>
                      <a:pt x="19" y="143"/>
                    </a:lnTo>
                    <a:lnTo>
                      <a:pt x="36" y="168"/>
                    </a:lnTo>
                    <a:lnTo>
                      <a:pt x="55" y="149"/>
                    </a:lnTo>
                    <a:cubicBezTo>
                      <a:pt x="61" y="156"/>
                      <a:pt x="66" y="162"/>
                      <a:pt x="78" y="162"/>
                    </a:cubicBezTo>
                    <a:lnTo>
                      <a:pt x="78" y="185"/>
                    </a:lnTo>
                    <a:lnTo>
                      <a:pt x="108" y="185"/>
                    </a:lnTo>
                    <a:lnTo>
                      <a:pt x="108" y="162"/>
                    </a:lnTo>
                    <a:cubicBezTo>
                      <a:pt x="113" y="162"/>
                      <a:pt x="126" y="156"/>
                      <a:pt x="132" y="149"/>
                    </a:cubicBezTo>
                    <a:lnTo>
                      <a:pt x="143" y="168"/>
                    </a:lnTo>
                    <a:lnTo>
                      <a:pt x="168" y="143"/>
                    </a:lnTo>
                    <a:lnTo>
                      <a:pt x="156" y="132"/>
                    </a:lnTo>
                    <a:cubicBezTo>
                      <a:pt x="156" y="126"/>
                      <a:pt x="162" y="113"/>
                      <a:pt x="162" y="108"/>
                    </a:cubicBezTo>
                    <a:lnTo>
                      <a:pt x="185" y="108"/>
                    </a:lnTo>
                    <a:lnTo>
                      <a:pt x="185" y="78"/>
                    </a:lnTo>
                    <a:lnTo>
                      <a:pt x="162" y="78"/>
                    </a:lnTo>
                    <a:cubicBezTo>
                      <a:pt x="162" y="66"/>
                      <a:pt x="156" y="61"/>
                      <a:pt x="156" y="55"/>
                    </a:cubicBezTo>
                    <a:lnTo>
                      <a:pt x="168" y="36"/>
                    </a:lnTo>
                    <a:lnTo>
                      <a:pt x="143" y="13"/>
                    </a:lnTo>
                    <a:lnTo>
                      <a:pt x="132" y="31"/>
                    </a:lnTo>
                    <a:cubicBezTo>
                      <a:pt x="126" y="25"/>
                      <a:pt x="113" y="25"/>
                      <a:pt x="108" y="19"/>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3729978" y="911783"/>
                <a:ext cx="121650" cy="143490"/>
              </a:xfrm>
              <a:custGeom>
                <a:avLst/>
                <a:gdLst/>
                <a:ahLst/>
                <a:cxnLst/>
                <a:rect l="l" t="t" r="r" b="b"/>
                <a:pathLst>
                  <a:path w="674" h="795" extrusionOk="0">
                    <a:moveTo>
                      <a:pt x="303" y="1"/>
                    </a:moveTo>
                    <a:cubicBezTo>
                      <a:pt x="138" y="1"/>
                      <a:pt x="0" y="138"/>
                      <a:pt x="0" y="305"/>
                    </a:cubicBezTo>
                    <a:cubicBezTo>
                      <a:pt x="0" y="424"/>
                      <a:pt x="66" y="525"/>
                      <a:pt x="173" y="580"/>
                    </a:cubicBezTo>
                    <a:lnTo>
                      <a:pt x="173" y="764"/>
                    </a:lnTo>
                    <a:lnTo>
                      <a:pt x="18" y="764"/>
                    </a:lnTo>
                    <a:lnTo>
                      <a:pt x="18" y="794"/>
                    </a:lnTo>
                    <a:lnTo>
                      <a:pt x="202" y="794"/>
                    </a:lnTo>
                    <a:lnTo>
                      <a:pt x="202" y="561"/>
                    </a:lnTo>
                    <a:lnTo>
                      <a:pt x="191" y="555"/>
                    </a:lnTo>
                    <a:cubicBezTo>
                      <a:pt x="95" y="514"/>
                      <a:pt x="30" y="413"/>
                      <a:pt x="30" y="305"/>
                    </a:cubicBezTo>
                    <a:cubicBezTo>
                      <a:pt x="30" y="157"/>
                      <a:pt x="155" y="31"/>
                      <a:pt x="303" y="31"/>
                    </a:cubicBezTo>
                    <a:cubicBezTo>
                      <a:pt x="459" y="31"/>
                      <a:pt x="578" y="157"/>
                      <a:pt x="578" y="305"/>
                    </a:cubicBezTo>
                    <a:lnTo>
                      <a:pt x="631" y="490"/>
                    </a:lnTo>
                    <a:lnTo>
                      <a:pt x="578" y="490"/>
                    </a:lnTo>
                    <a:lnTo>
                      <a:pt x="578" y="608"/>
                    </a:lnTo>
                    <a:lnTo>
                      <a:pt x="446" y="608"/>
                    </a:lnTo>
                    <a:lnTo>
                      <a:pt x="446" y="794"/>
                    </a:lnTo>
                    <a:lnTo>
                      <a:pt x="655" y="794"/>
                    </a:lnTo>
                    <a:lnTo>
                      <a:pt x="655" y="764"/>
                    </a:lnTo>
                    <a:lnTo>
                      <a:pt x="476" y="764"/>
                    </a:lnTo>
                    <a:lnTo>
                      <a:pt x="476" y="638"/>
                    </a:lnTo>
                    <a:lnTo>
                      <a:pt x="614" y="638"/>
                    </a:lnTo>
                    <a:lnTo>
                      <a:pt x="614" y="520"/>
                    </a:lnTo>
                    <a:lnTo>
                      <a:pt x="674" y="520"/>
                    </a:lnTo>
                    <a:lnTo>
                      <a:pt x="614" y="305"/>
                    </a:lnTo>
                    <a:cubicBezTo>
                      <a:pt x="608" y="138"/>
                      <a:pt x="47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18"/>
            <p:cNvGrpSpPr/>
            <p:nvPr/>
          </p:nvGrpSpPr>
          <p:grpSpPr>
            <a:xfrm>
              <a:off x="1827594" y="4646825"/>
              <a:ext cx="369169" cy="369178"/>
              <a:chOff x="9824300" y="3830138"/>
              <a:chExt cx="369169" cy="369178"/>
            </a:xfrm>
          </p:grpSpPr>
          <p:sp>
            <p:nvSpPr>
              <p:cNvPr id="1430" name="Google Shape;1430;p18"/>
              <p:cNvSpPr/>
              <p:nvPr/>
            </p:nvSpPr>
            <p:spPr>
              <a:xfrm>
                <a:off x="9824300" y="3830138"/>
                <a:ext cx="369169" cy="369178"/>
              </a:xfrm>
              <a:custGeom>
                <a:avLst/>
                <a:gdLst/>
                <a:ahLst/>
                <a:cxnLst/>
                <a:rect l="l" t="t" r="r" b="b"/>
                <a:pathLst>
                  <a:path w="1199" h="1199" extrusionOk="0">
                    <a:moveTo>
                      <a:pt x="597" y="37"/>
                    </a:moveTo>
                    <a:cubicBezTo>
                      <a:pt x="602" y="48"/>
                      <a:pt x="608" y="55"/>
                      <a:pt x="614" y="67"/>
                    </a:cubicBezTo>
                    <a:cubicBezTo>
                      <a:pt x="620" y="78"/>
                      <a:pt x="620" y="91"/>
                      <a:pt x="627" y="97"/>
                    </a:cubicBezTo>
                    <a:cubicBezTo>
                      <a:pt x="627" y="102"/>
                      <a:pt x="632" y="108"/>
                      <a:pt x="632" y="108"/>
                    </a:cubicBezTo>
                    <a:cubicBezTo>
                      <a:pt x="632" y="114"/>
                      <a:pt x="638" y="120"/>
                      <a:pt x="644" y="120"/>
                    </a:cubicBezTo>
                    <a:lnTo>
                      <a:pt x="662" y="127"/>
                    </a:lnTo>
                    <a:lnTo>
                      <a:pt x="685" y="127"/>
                    </a:lnTo>
                    <a:cubicBezTo>
                      <a:pt x="685" y="127"/>
                      <a:pt x="691" y="127"/>
                      <a:pt x="691" y="132"/>
                    </a:cubicBezTo>
                    <a:lnTo>
                      <a:pt x="698" y="132"/>
                    </a:lnTo>
                    <a:cubicBezTo>
                      <a:pt x="704" y="132"/>
                      <a:pt x="710" y="132"/>
                      <a:pt x="715" y="127"/>
                    </a:cubicBezTo>
                    <a:lnTo>
                      <a:pt x="727" y="114"/>
                    </a:lnTo>
                    <a:cubicBezTo>
                      <a:pt x="734" y="108"/>
                      <a:pt x="740" y="97"/>
                      <a:pt x="745" y="91"/>
                    </a:cubicBezTo>
                    <a:cubicBezTo>
                      <a:pt x="751" y="78"/>
                      <a:pt x="762" y="72"/>
                      <a:pt x="770" y="67"/>
                    </a:cubicBezTo>
                    <a:lnTo>
                      <a:pt x="770" y="61"/>
                    </a:lnTo>
                    <a:lnTo>
                      <a:pt x="775" y="61"/>
                    </a:lnTo>
                    <a:cubicBezTo>
                      <a:pt x="781" y="67"/>
                      <a:pt x="781" y="67"/>
                      <a:pt x="787" y="67"/>
                    </a:cubicBezTo>
                    <a:lnTo>
                      <a:pt x="798" y="72"/>
                    </a:lnTo>
                    <a:cubicBezTo>
                      <a:pt x="805" y="72"/>
                      <a:pt x="817" y="78"/>
                      <a:pt x="823" y="78"/>
                    </a:cubicBezTo>
                    <a:lnTo>
                      <a:pt x="828" y="84"/>
                    </a:lnTo>
                    <a:lnTo>
                      <a:pt x="828" y="120"/>
                    </a:lnTo>
                    <a:lnTo>
                      <a:pt x="828" y="150"/>
                    </a:lnTo>
                    <a:lnTo>
                      <a:pt x="823" y="168"/>
                    </a:lnTo>
                    <a:cubicBezTo>
                      <a:pt x="823" y="174"/>
                      <a:pt x="828" y="180"/>
                      <a:pt x="834" y="185"/>
                    </a:cubicBezTo>
                    <a:cubicBezTo>
                      <a:pt x="834" y="185"/>
                      <a:pt x="841" y="185"/>
                      <a:pt x="847" y="191"/>
                    </a:cubicBezTo>
                    <a:lnTo>
                      <a:pt x="858" y="198"/>
                    </a:lnTo>
                    <a:lnTo>
                      <a:pt x="883" y="210"/>
                    </a:lnTo>
                    <a:cubicBezTo>
                      <a:pt x="888" y="215"/>
                      <a:pt x="894" y="215"/>
                      <a:pt x="900" y="215"/>
                    </a:cubicBezTo>
                    <a:cubicBezTo>
                      <a:pt x="900" y="215"/>
                      <a:pt x="918" y="204"/>
                      <a:pt x="941" y="191"/>
                    </a:cubicBezTo>
                    <a:cubicBezTo>
                      <a:pt x="954" y="185"/>
                      <a:pt x="960" y="185"/>
                      <a:pt x="971" y="180"/>
                    </a:cubicBezTo>
                    <a:lnTo>
                      <a:pt x="977" y="180"/>
                    </a:lnTo>
                    <a:lnTo>
                      <a:pt x="1013" y="221"/>
                    </a:lnTo>
                    <a:lnTo>
                      <a:pt x="1013" y="227"/>
                    </a:lnTo>
                    <a:cubicBezTo>
                      <a:pt x="1013" y="234"/>
                      <a:pt x="1007" y="245"/>
                      <a:pt x="1001" y="257"/>
                    </a:cubicBezTo>
                    <a:cubicBezTo>
                      <a:pt x="995" y="275"/>
                      <a:pt x="984" y="298"/>
                      <a:pt x="984" y="298"/>
                    </a:cubicBezTo>
                    <a:cubicBezTo>
                      <a:pt x="977" y="305"/>
                      <a:pt x="977" y="311"/>
                      <a:pt x="984" y="317"/>
                    </a:cubicBezTo>
                    <a:lnTo>
                      <a:pt x="995" y="334"/>
                    </a:lnTo>
                    <a:lnTo>
                      <a:pt x="1007" y="347"/>
                    </a:lnTo>
                    <a:cubicBezTo>
                      <a:pt x="1007" y="353"/>
                      <a:pt x="1013" y="358"/>
                      <a:pt x="1013" y="358"/>
                    </a:cubicBezTo>
                    <a:cubicBezTo>
                      <a:pt x="1013" y="364"/>
                      <a:pt x="1020" y="370"/>
                      <a:pt x="1031" y="370"/>
                    </a:cubicBezTo>
                    <a:lnTo>
                      <a:pt x="1114" y="370"/>
                    </a:lnTo>
                    <a:lnTo>
                      <a:pt x="1114" y="377"/>
                    </a:lnTo>
                    <a:cubicBezTo>
                      <a:pt x="1114" y="383"/>
                      <a:pt x="1120" y="388"/>
                      <a:pt x="1127" y="394"/>
                    </a:cubicBezTo>
                    <a:lnTo>
                      <a:pt x="1127" y="413"/>
                    </a:lnTo>
                    <a:cubicBezTo>
                      <a:pt x="1133" y="413"/>
                      <a:pt x="1133" y="413"/>
                      <a:pt x="1133" y="418"/>
                    </a:cubicBezTo>
                    <a:lnTo>
                      <a:pt x="1133" y="424"/>
                    </a:lnTo>
                    <a:lnTo>
                      <a:pt x="1108" y="448"/>
                    </a:lnTo>
                    <a:lnTo>
                      <a:pt x="1084" y="471"/>
                    </a:lnTo>
                    <a:lnTo>
                      <a:pt x="1073" y="477"/>
                    </a:lnTo>
                    <a:cubicBezTo>
                      <a:pt x="1067" y="484"/>
                      <a:pt x="1061" y="490"/>
                      <a:pt x="1067" y="495"/>
                    </a:cubicBezTo>
                    <a:lnTo>
                      <a:pt x="1067" y="501"/>
                    </a:lnTo>
                    <a:lnTo>
                      <a:pt x="1067" y="507"/>
                    </a:lnTo>
                    <a:lnTo>
                      <a:pt x="1067" y="526"/>
                    </a:lnTo>
                    <a:cubicBezTo>
                      <a:pt x="1067" y="526"/>
                      <a:pt x="1073" y="531"/>
                      <a:pt x="1073" y="537"/>
                    </a:cubicBezTo>
                    <a:lnTo>
                      <a:pt x="1073" y="548"/>
                    </a:lnTo>
                    <a:cubicBezTo>
                      <a:pt x="1073" y="556"/>
                      <a:pt x="1078" y="561"/>
                      <a:pt x="1084" y="567"/>
                    </a:cubicBezTo>
                    <a:lnTo>
                      <a:pt x="1097" y="567"/>
                    </a:lnTo>
                    <a:cubicBezTo>
                      <a:pt x="1108" y="573"/>
                      <a:pt x="1114" y="578"/>
                      <a:pt x="1127" y="584"/>
                    </a:cubicBezTo>
                    <a:cubicBezTo>
                      <a:pt x="1138" y="584"/>
                      <a:pt x="1150" y="591"/>
                      <a:pt x="1156" y="597"/>
                    </a:cubicBezTo>
                    <a:lnTo>
                      <a:pt x="1163" y="597"/>
                    </a:lnTo>
                    <a:lnTo>
                      <a:pt x="1163" y="608"/>
                    </a:lnTo>
                    <a:lnTo>
                      <a:pt x="1163" y="627"/>
                    </a:lnTo>
                    <a:lnTo>
                      <a:pt x="1163" y="638"/>
                    </a:lnTo>
                    <a:cubicBezTo>
                      <a:pt x="1156" y="644"/>
                      <a:pt x="1156" y="650"/>
                      <a:pt x="1156" y="656"/>
                    </a:cubicBezTo>
                    <a:cubicBezTo>
                      <a:pt x="1150" y="663"/>
                      <a:pt x="1138" y="663"/>
                      <a:pt x="1120" y="668"/>
                    </a:cubicBezTo>
                    <a:cubicBezTo>
                      <a:pt x="1114" y="674"/>
                      <a:pt x="1103" y="674"/>
                      <a:pt x="1091" y="680"/>
                    </a:cubicBezTo>
                    <a:lnTo>
                      <a:pt x="1078" y="680"/>
                    </a:lnTo>
                    <a:cubicBezTo>
                      <a:pt x="1073" y="686"/>
                      <a:pt x="1067" y="686"/>
                      <a:pt x="1067" y="698"/>
                    </a:cubicBezTo>
                    <a:lnTo>
                      <a:pt x="1061" y="710"/>
                    </a:lnTo>
                    <a:lnTo>
                      <a:pt x="1061" y="716"/>
                    </a:lnTo>
                    <a:lnTo>
                      <a:pt x="1061" y="721"/>
                    </a:lnTo>
                    <a:lnTo>
                      <a:pt x="1048" y="746"/>
                    </a:lnTo>
                    <a:cubicBezTo>
                      <a:pt x="1048" y="751"/>
                      <a:pt x="1048" y="763"/>
                      <a:pt x="1056" y="763"/>
                    </a:cubicBezTo>
                    <a:lnTo>
                      <a:pt x="1091" y="799"/>
                    </a:lnTo>
                    <a:cubicBezTo>
                      <a:pt x="1097" y="806"/>
                      <a:pt x="1103" y="817"/>
                      <a:pt x="1108" y="823"/>
                    </a:cubicBezTo>
                    <a:lnTo>
                      <a:pt x="1114" y="829"/>
                    </a:lnTo>
                    <a:lnTo>
                      <a:pt x="1108" y="829"/>
                    </a:lnTo>
                    <a:cubicBezTo>
                      <a:pt x="1108" y="834"/>
                      <a:pt x="1108" y="841"/>
                      <a:pt x="1103" y="847"/>
                    </a:cubicBezTo>
                    <a:lnTo>
                      <a:pt x="1097" y="853"/>
                    </a:lnTo>
                    <a:cubicBezTo>
                      <a:pt x="1097" y="859"/>
                      <a:pt x="1091" y="864"/>
                      <a:pt x="1091" y="870"/>
                    </a:cubicBezTo>
                    <a:lnTo>
                      <a:pt x="1084" y="877"/>
                    </a:lnTo>
                    <a:lnTo>
                      <a:pt x="1084" y="883"/>
                    </a:lnTo>
                    <a:cubicBezTo>
                      <a:pt x="1078" y="877"/>
                      <a:pt x="1061" y="877"/>
                      <a:pt x="1048" y="877"/>
                    </a:cubicBezTo>
                    <a:cubicBezTo>
                      <a:pt x="1025" y="877"/>
                      <a:pt x="1001" y="870"/>
                      <a:pt x="1001" y="870"/>
                    </a:cubicBezTo>
                    <a:cubicBezTo>
                      <a:pt x="995" y="870"/>
                      <a:pt x="990" y="870"/>
                      <a:pt x="984" y="877"/>
                    </a:cubicBezTo>
                    <a:lnTo>
                      <a:pt x="965" y="900"/>
                    </a:lnTo>
                    <a:lnTo>
                      <a:pt x="954" y="919"/>
                    </a:lnTo>
                    <a:cubicBezTo>
                      <a:pt x="948" y="924"/>
                      <a:pt x="948" y="930"/>
                      <a:pt x="948" y="936"/>
                    </a:cubicBezTo>
                    <a:cubicBezTo>
                      <a:pt x="948" y="936"/>
                      <a:pt x="954" y="960"/>
                      <a:pt x="965" y="984"/>
                    </a:cubicBezTo>
                    <a:cubicBezTo>
                      <a:pt x="965" y="996"/>
                      <a:pt x="971" y="1002"/>
                      <a:pt x="971" y="1013"/>
                    </a:cubicBezTo>
                    <a:lnTo>
                      <a:pt x="971" y="1020"/>
                    </a:lnTo>
                    <a:lnTo>
                      <a:pt x="965" y="1026"/>
                    </a:lnTo>
                    <a:cubicBezTo>
                      <a:pt x="960" y="1026"/>
                      <a:pt x="960" y="1032"/>
                      <a:pt x="954" y="1037"/>
                    </a:cubicBezTo>
                    <a:lnTo>
                      <a:pt x="930" y="1056"/>
                    </a:lnTo>
                    <a:lnTo>
                      <a:pt x="924" y="1049"/>
                    </a:lnTo>
                    <a:cubicBezTo>
                      <a:pt x="918" y="1049"/>
                      <a:pt x="905" y="1043"/>
                      <a:pt x="894" y="1037"/>
                    </a:cubicBezTo>
                    <a:cubicBezTo>
                      <a:pt x="888" y="1032"/>
                      <a:pt x="877" y="1026"/>
                      <a:pt x="870" y="1020"/>
                    </a:cubicBezTo>
                    <a:cubicBezTo>
                      <a:pt x="864" y="1013"/>
                      <a:pt x="858" y="1013"/>
                      <a:pt x="858" y="1013"/>
                    </a:cubicBezTo>
                    <a:cubicBezTo>
                      <a:pt x="855" y="1010"/>
                      <a:pt x="853" y="1009"/>
                      <a:pt x="850" y="1009"/>
                    </a:cubicBezTo>
                    <a:cubicBezTo>
                      <a:pt x="847" y="1009"/>
                      <a:pt x="844" y="1010"/>
                      <a:pt x="841" y="1013"/>
                    </a:cubicBezTo>
                    <a:lnTo>
                      <a:pt x="823" y="1020"/>
                    </a:lnTo>
                    <a:lnTo>
                      <a:pt x="817" y="1026"/>
                    </a:lnTo>
                    <a:lnTo>
                      <a:pt x="798" y="1032"/>
                    </a:lnTo>
                    <a:lnTo>
                      <a:pt x="792" y="1032"/>
                    </a:lnTo>
                    <a:lnTo>
                      <a:pt x="792" y="1037"/>
                    </a:lnTo>
                    <a:cubicBezTo>
                      <a:pt x="781" y="1037"/>
                      <a:pt x="781" y="1043"/>
                      <a:pt x="781" y="1049"/>
                    </a:cubicBezTo>
                    <a:lnTo>
                      <a:pt x="781" y="1067"/>
                    </a:lnTo>
                    <a:cubicBezTo>
                      <a:pt x="781" y="1073"/>
                      <a:pt x="775" y="1084"/>
                      <a:pt x="775" y="1097"/>
                    </a:cubicBezTo>
                    <a:cubicBezTo>
                      <a:pt x="775" y="1109"/>
                      <a:pt x="775" y="1120"/>
                      <a:pt x="770" y="1133"/>
                    </a:cubicBezTo>
                    <a:lnTo>
                      <a:pt x="745" y="1144"/>
                    </a:lnTo>
                    <a:cubicBezTo>
                      <a:pt x="734" y="1144"/>
                      <a:pt x="721" y="1144"/>
                      <a:pt x="715" y="1150"/>
                    </a:cubicBezTo>
                    <a:cubicBezTo>
                      <a:pt x="710" y="1144"/>
                      <a:pt x="698" y="1133"/>
                      <a:pt x="691" y="1120"/>
                    </a:cubicBezTo>
                    <a:cubicBezTo>
                      <a:pt x="685" y="1109"/>
                      <a:pt x="680" y="1103"/>
                      <a:pt x="674" y="1092"/>
                    </a:cubicBezTo>
                    <a:lnTo>
                      <a:pt x="668" y="1079"/>
                    </a:lnTo>
                    <a:cubicBezTo>
                      <a:pt x="662" y="1073"/>
                      <a:pt x="655" y="1073"/>
                      <a:pt x="650" y="1073"/>
                    </a:cubicBezTo>
                    <a:lnTo>
                      <a:pt x="597" y="1073"/>
                    </a:lnTo>
                    <a:cubicBezTo>
                      <a:pt x="591" y="1073"/>
                      <a:pt x="584" y="1079"/>
                      <a:pt x="578" y="1084"/>
                    </a:cubicBezTo>
                    <a:cubicBezTo>
                      <a:pt x="578" y="1084"/>
                      <a:pt x="567" y="1109"/>
                      <a:pt x="555" y="1127"/>
                    </a:cubicBezTo>
                    <a:cubicBezTo>
                      <a:pt x="548" y="1139"/>
                      <a:pt x="542" y="1150"/>
                      <a:pt x="537" y="1156"/>
                    </a:cubicBezTo>
                    <a:lnTo>
                      <a:pt x="507" y="1156"/>
                    </a:lnTo>
                    <a:lnTo>
                      <a:pt x="501" y="1150"/>
                    </a:lnTo>
                    <a:lnTo>
                      <a:pt x="477" y="1150"/>
                    </a:lnTo>
                    <a:lnTo>
                      <a:pt x="477" y="1144"/>
                    </a:lnTo>
                    <a:cubicBezTo>
                      <a:pt x="477" y="1139"/>
                      <a:pt x="471" y="1127"/>
                      <a:pt x="471" y="1114"/>
                    </a:cubicBezTo>
                    <a:cubicBezTo>
                      <a:pt x="471" y="1103"/>
                      <a:pt x="465" y="1092"/>
                      <a:pt x="465" y="1084"/>
                    </a:cubicBezTo>
                    <a:lnTo>
                      <a:pt x="465" y="1067"/>
                    </a:lnTo>
                    <a:cubicBezTo>
                      <a:pt x="459" y="1062"/>
                      <a:pt x="459" y="1056"/>
                      <a:pt x="454" y="1056"/>
                    </a:cubicBezTo>
                    <a:lnTo>
                      <a:pt x="424" y="1043"/>
                    </a:lnTo>
                    <a:cubicBezTo>
                      <a:pt x="418" y="1043"/>
                      <a:pt x="418" y="1043"/>
                      <a:pt x="412" y="1037"/>
                    </a:cubicBezTo>
                    <a:lnTo>
                      <a:pt x="399" y="1032"/>
                    </a:lnTo>
                    <a:cubicBezTo>
                      <a:pt x="394" y="1032"/>
                      <a:pt x="388" y="1032"/>
                      <a:pt x="382" y="1037"/>
                    </a:cubicBezTo>
                    <a:lnTo>
                      <a:pt x="369" y="1043"/>
                    </a:lnTo>
                    <a:lnTo>
                      <a:pt x="347" y="1067"/>
                    </a:lnTo>
                    <a:cubicBezTo>
                      <a:pt x="334" y="1073"/>
                      <a:pt x="328" y="1079"/>
                      <a:pt x="316" y="1084"/>
                    </a:cubicBezTo>
                    <a:lnTo>
                      <a:pt x="311" y="1084"/>
                    </a:lnTo>
                    <a:cubicBezTo>
                      <a:pt x="311" y="1084"/>
                      <a:pt x="305" y="1079"/>
                      <a:pt x="298" y="1073"/>
                    </a:cubicBezTo>
                    <a:lnTo>
                      <a:pt x="292" y="1073"/>
                    </a:lnTo>
                    <a:cubicBezTo>
                      <a:pt x="286" y="1067"/>
                      <a:pt x="281" y="1062"/>
                      <a:pt x="275" y="1062"/>
                    </a:cubicBezTo>
                    <a:lnTo>
                      <a:pt x="269" y="1056"/>
                    </a:lnTo>
                    <a:lnTo>
                      <a:pt x="269" y="1049"/>
                    </a:lnTo>
                    <a:cubicBezTo>
                      <a:pt x="269" y="1043"/>
                      <a:pt x="269" y="1032"/>
                      <a:pt x="275" y="1020"/>
                    </a:cubicBezTo>
                    <a:cubicBezTo>
                      <a:pt x="275" y="996"/>
                      <a:pt x="286" y="971"/>
                      <a:pt x="286" y="971"/>
                    </a:cubicBezTo>
                    <a:cubicBezTo>
                      <a:pt x="286" y="966"/>
                      <a:pt x="281" y="960"/>
                      <a:pt x="281" y="954"/>
                    </a:cubicBezTo>
                    <a:lnTo>
                      <a:pt x="256" y="936"/>
                    </a:lnTo>
                    <a:lnTo>
                      <a:pt x="245" y="919"/>
                    </a:lnTo>
                    <a:lnTo>
                      <a:pt x="239" y="919"/>
                    </a:lnTo>
                    <a:cubicBezTo>
                      <a:pt x="239" y="915"/>
                      <a:pt x="233" y="910"/>
                      <a:pt x="227" y="910"/>
                    </a:cubicBezTo>
                    <a:cubicBezTo>
                      <a:pt x="225" y="910"/>
                      <a:pt x="222" y="911"/>
                      <a:pt x="221" y="913"/>
                    </a:cubicBezTo>
                    <a:cubicBezTo>
                      <a:pt x="221" y="913"/>
                      <a:pt x="198" y="919"/>
                      <a:pt x="179" y="924"/>
                    </a:cubicBezTo>
                    <a:cubicBezTo>
                      <a:pt x="168" y="924"/>
                      <a:pt x="155" y="924"/>
                      <a:pt x="144" y="930"/>
                    </a:cubicBezTo>
                    <a:lnTo>
                      <a:pt x="138" y="930"/>
                    </a:lnTo>
                    <a:lnTo>
                      <a:pt x="138" y="919"/>
                    </a:lnTo>
                    <a:cubicBezTo>
                      <a:pt x="132" y="919"/>
                      <a:pt x="126" y="913"/>
                      <a:pt x="126" y="906"/>
                    </a:cubicBezTo>
                    <a:lnTo>
                      <a:pt x="119" y="894"/>
                    </a:lnTo>
                    <a:cubicBezTo>
                      <a:pt x="114" y="889"/>
                      <a:pt x="114" y="889"/>
                      <a:pt x="108" y="883"/>
                    </a:cubicBezTo>
                    <a:lnTo>
                      <a:pt x="114" y="877"/>
                    </a:lnTo>
                    <a:cubicBezTo>
                      <a:pt x="114" y="870"/>
                      <a:pt x="119" y="859"/>
                      <a:pt x="132" y="847"/>
                    </a:cubicBezTo>
                    <a:cubicBezTo>
                      <a:pt x="138" y="841"/>
                      <a:pt x="144" y="829"/>
                      <a:pt x="149" y="823"/>
                    </a:cubicBezTo>
                    <a:lnTo>
                      <a:pt x="155" y="811"/>
                    </a:lnTo>
                    <a:cubicBezTo>
                      <a:pt x="162" y="806"/>
                      <a:pt x="162" y="799"/>
                      <a:pt x="162" y="793"/>
                    </a:cubicBezTo>
                    <a:lnTo>
                      <a:pt x="155" y="781"/>
                    </a:lnTo>
                    <a:cubicBezTo>
                      <a:pt x="155" y="781"/>
                      <a:pt x="155" y="776"/>
                      <a:pt x="149" y="776"/>
                    </a:cubicBezTo>
                    <a:lnTo>
                      <a:pt x="149" y="770"/>
                    </a:lnTo>
                    <a:lnTo>
                      <a:pt x="144" y="746"/>
                    </a:lnTo>
                    <a:cubicBezTo>
                      <a:pt x="138" y="740"/>
                      <a:pt x="132" y="734"/>
                      <a:pt x="126" y="734"/>
                    </a:cubicBezTo>
                    <a:lnTo>
                      <a:pt x="114" y="727"/>
                    </a:lnTo>
                    <a:cubicBezTo>
                      <a:pt x="102" y="727"/>
                      <a:pt x="91" y="727"/>
                      <a:pt x="83" y="721"/>
                    </a:cubicBezTo>
                    <a:cubicBezTo>
                      <a:pt x="72" y="721"/>
                      <a:pt x="61" y="716"/>
                      <a:pt x="48" y="716"/>
                    </a:cubicBezTo>
                    <a:lnTo>
                      <a:pt x="42" y="710"/>
                    </a:lnTo>
                    <a:lnTo>
                      <a:pt x="42" y="691"/>
                    </a:lnTo>
                    <a:lnTo>
                      <a:pt x="42" y="686"/>
                    </a:lnTo>
                    <a:cubicBezTo>
                      <a:pt x="36" y="680"/>
                      <a:pt x="36" y="674"/>
                      <a:pt x="36" y="674"/>
                    </a:cubicBezTo>
                    <a:lnTo>
                      <a:pt x="36" y="656"/>
                    </a:lnTo>
                    <a:cubicBezTo>
                      <a:pt x="42" y="650"/>
                      <a:pt x="55" y="644"/>
                      <a:pt x="66" y="638"/>
                    </a:cubicBezTo>
                    <a:cubicBezTo>
                      <a:pt x="91" y="627"/>
                      <a:pt x="108" y="614"/>
                      <a:pt x="108" y="614"/>
                    </a:cubicBezTo>
                    <a:cubicBezTo>
                      <a:pt x="114" y="614"/>
                      <a:pt x="119" y="608"/>
                      <a:pt x="119" y="597"/>
                    </a:cubicBezTo>
                    <a:lnTo>
                      <a:pt x="119" y="573"/>
                    </a:lnTo>
                    <a:lnTo>
                      <a:pt x="119" y="561"/>
                    </a:lnTo>
                    <a:lnTo>
                      <a:pt x="119" y="548"/>
                    </a:lnTo>
                    <a:cubicBezTo>
                      <a:pt x="119" y="537"/>
                      <a:pt x="119" y="531"/>
                      <a:pt x="114" y="531"/>
                    </a:cubicBezTo>
                    <a:lnTo>
                      <a:pt x="102" y="520"/>
                    </a:lnTo>
                    <a:cubicBezTo>
                      <a:pt x="96" y="520"/>
                      <a:pt x="83" y="507"/>
                      <a:pt x="72" y="501"/>
                    </a:cubicBezTo>
                    <a:lnTo>
                      <a:pt x="48" y="477"/>
                    </a:lnTo>
                    <a:cubicBezTo>
                      <a:pt x="48" y="471"/>
                      <a:pt x="48" y="460"/>
                      <a:pt x="55" y="454"/>
                    </a:cubicBezTo>
                    <a:lnTo>
                      <a:pt x="61" y="424"/>
                    </a:lnTo>
                    <a:lnTo>
                      <a:pt x="66" y="424"/>
                    </a:lnTo>
                    <a:cubicBezTo>
                      <a:pt x="72" y="424"/>
                      <a:pt x="83" y="418"/>
                      <a:pt x="96" y="418"/>
                    </a:cubicBezTo>
                    <a:lnTo>
                      <a:pt x="144" y="418"/>
                    </a:lnTo>
                    <a:cubicBezTo>
                      <a:pt x="149" y="418"/>
                      <a:pt x="155" y="413"/>
                      <a:pt x="162" y="405"/>
                    </a:cubicBezTo>
                    <a:lnTo>
                      <a:pt x="162" y="400"/>
                    </a:lnTo>
                    <a:cubicBezTo>
                      <a:pt x="162" y="400"/>
                      <a:pt x="162" y="394"/>
                      <a:pt x="168" y="394"/>
                    </a:cubicBezTo>
                    <a:lnTo>
                      <a:pt x="174" y="383"/>
                    </a:lnTo>
                    <a:cubicBezTo>
                      <a:pt x="174" y="383"/>
                      <a:pt x="174" y="377"/>
                      <a:pt x="179" y="370"/>
                    </a:cubicBezTo>
                    <a:lnTo>
                      <a:pt x="185" y="358"/>
                    </a:lnTo>
                    <a:lnTo>
                      <a:pt x="185" y="341"/>
                    </a:lnTo>
                    <a:cubicBezTo>
                      <a:pt x="185" y="341"/>
                      <a:pt x="179" y="334"/>
                      <a:pt x="174" y="328"/>
                    </a:cubicBezTo>
                    <a:cubicBezTo>
                      <a:pt x="174" y="317"/>
                      <a:pt x="162" y="311"/>
                      <a:pt x="155" y="298"/>
                    </a:cubicBezTo>
                    <a:cubicBezTo>
                      <a:pt x="149" y="287"/>
                      <a:pt x="149" y="281"/>
                      <a:pt x="144" y="270"/>
                    </a:cubicBezTo>
                    <a:lnTo>
                      <a:pt x="144" y="262"/>
                    </a:lnTo>
                    <a:lnTo>
                      <a:pt x="162" y="245"/>
                    </a:lnTo>
                    <a:cubicBezTo>
                      <a:pt x="162" y="240"/>
                      <a:pt x="168" y="234"/>
                      <a:pt x="174" y="227"/>
                    </a:cubicBezTo>
                    <a:lnTo>
                      <a:pt x="179" y="221"/>
                    </a:lnTo>
                    <a:lnTo>
                      <a:pt x="185" y="221"/>
                    </a:lnTo>
                    <a:cubicBezTo>
                      <a:pt x="191" y="221"/>
                      <a:pt x="204" y="227"/>
                      <a:pt x="215" y="234"/>
                    </a:cubicBezTo>
                    <a:cubicBezTo>
                      <a:pt x="234" y="240"/>
                      <a:pt x="256" y="245"/>
                      <a:pt x="256" y="245"/>
                    </a:cubicBezTo>
                    <a:cubicBezTo>
                      <a:pt x="259" y="248"/>
                      <a:pt x="263" y="250"/>
                      <a:pt x="266" y="250"/>
                    </a:cubicBezTo>
                    <a:cubicBezTo>
                      <a:pt x="269" y="250"/>
                      <a:pt x="272" y="248"/>
                      <a:pt x="275" y="245"/>
                    </a:cubicBezTo>
                    <a:lnTo>
                      <a:pt x="298" y="227"/>
                    </a:lnTo>
                    <a:lnTo>
                      <a:pt x="316" y="210"/>
                    </a:lnTo>
                    <a:cubicBezTo>
                      <a:pt x="322" y="204"/>
                      <a:pt x="328" y="198"/>
                      <a:pt x="322" y="191"/>
                    </a:cubicBezTo>
                    <a:cubicBezTo>
                      <a:pt x="322" y="191"/>
                      <a:pt x="322" y="168"/>
                      <a:pt x="316" y="144"/>
                    </a:cubicBezTo>
                    <a:lnTo>
                      <a:pt x="316" y="108"/>
                    </a:lnTo>
                    <a:lnTo>
                      <a:pt x="322" y="102"/>
                    </a:lnTo>
                    <a:cubicBezTo>
                      <a:pt x="328" y="102"/>
                      <a:pt x="334" y="97"/>
                      <a:pt x="341" y="97"/>
                    </a:cubicBezTo>
                    <a:lnTo>
                      <a:pt x="352" y="91"/>
                    </a:lnTo>
                    <a:cubicBezTo>
                      <a:pt x="358" y="91"/>
                      <a:pt x="358" y="84"/>
                      <a:pt x="364" y="84"/>
                    </a:cubicBezTo>
                    <a:lnTo>
                      <a:pt x="369" y="84"/>
                    </a:lnTo>
                    <a:cubicBezTo>
                      <a:pt x="377" y="91"/>
                      <a:pt x="388" y="97"/>
                      <a:pt x="394" y="108"/>
                    </a:cubicBezTo>
                    <a:cubicBezTo>
                      <a:pt x="412" y="120"/>
                      <a:pt x="429" y="138"/>
                      <a:pt x="429" y="138"/>
                    </a:cubicBezTo>
                    <a:cubicBezTo>
                      <a:pt x="435" y="144"/>
                      <a:pt x="441" y="144"/>
                      <a:pt x="448" y="144"/>
                    </a:cubicBezTo>
                    <a:lnTo>
                      <a:pt x="471" y="138"/>
                    </a:lnTo>
                    <a:lnTo>
                      <a:pt x="477" y="132"/>
                    </a:lnTo>
                    <a:lnTo>
                      <a:pt x="501" y="132"/>
                    </a:lnTo>
                    <a:cubicBezTo>
                      <a:pt x="507" y="127"/>
                      <a:pt x="512" y="127"/>
                      <a:pt x="512" y="114"/>
                    </a:cubicBezTo>
                    <a:lnTo>
                      <a:pt x="519" y="102"/>
                    </a:lnTo>
                    <a:cubicBezTo>
                      <a:pt x="519" y="97"/>
                      <a:pt x="525" y="84"/>
                      <a:pt x="525" y="72"/>
                    </a:cubicBezTo>
                    <a:cubicBezTo>
                      <a:pt x="531" y="61"/>
                      <a:pt x="537" y="42"/>
                      <a:pt x="537" y="37"/>
                    </a:cubicBezTo>
                    <a:close/>
                    <a:moveTo>
                      <a:pt x="525" y="1"/>
                    </a:moveTo>
                    <a:cubicBezTo>
                      <a:pt x="519" y="1"/>
                      <a:pt x="512" y="7"/>
                      <a:pt x="507" y="12"/>
                    </a:cubicBezTo>
                    <a:cubicBezTo>
                      <a:pt x="507" y="12"/>
                      <a:pt x="501" y="37"/>
                      <a:pt x="489" y="61"/>
                    </a:cubicBezTo>
                    <a:cubicBezTo>
                      <a:pt x="489" y="72"/>
                      <a:pt x="484" y="84"/>
                      <a:pt x="484" y="97"/>
                    </a:cubicBezTo>
                    <a:lnTo>
                      <a:pt x="477" y="97"/>
                    </a:lnTo>
                    <a:cubicBezTo>
                      <a:pt x="477" y="97"/>
                      <a:pt x="471" y="97"/>
                      <a:pt x="465" y="102"/>
                    </a:cubicBezTo>
                    <a:lnTo>
                      <a:pt x="448" y="108"/>
                    </a:lnTo>
                    <a:lnTo>
                      <a:pt x="418" y="78"/>
                    </a:lnTo>
                    <a:lnTo>
                      <a:pt x="394" y="55"/>
                    </a:lnTo>
                    <a:lnTo>
                      <a:pt x="382" y="48"/>
                    </a:lnTo>
                    <a:cubicBezTo>
                      <a:pt x="377" y="42"/>
                      <a:pt x="369" y="42"/>
                      <a:pt x="364" y="42"/>
                    </a:cubicBezTo>
                    <a:lnTo>
                      <a:pt x="352" y="48"/>
                    </a:lnTo>
                    <a:cubicBezTo>
                      <a:pt x="347" y="55"/>
                      <a:pt x="341" y="55"/>
                      <a:pt x="334" y="61"/>
                    </a:cubicBezTo>
                    <a:lnTo>
                      <a:pt x="322" y="61"/>
                    </a:lnTo>
                    <a:cubicBezTo>
                      <a:pt x="316" y="67"/>
                      <a:pt x="311" y="72"/>
                      <a:pt x="305" y="72"/>
                    </a:cubicBezTo>
                    <a:lnTo>
                      <a:pt x="298" y="78"/>
                    </a:lnTo>
                    <a:cubicBezTo>
                      <a:pt x="292" y="78"/>
                      <a:pt x="286" y="84"/>
                      <a:pt x="286" y="84"/>
                    </a:cubicBezTo>
                    <a:cubicBezTo>
                      <a:pt x="281" y="91"/>
                      <a:pt x="281" y="97"/>
                      <a:pt x="281" y="102"/>
                    </a:cubicBezTo>
                    <a:lnTo>
                      <a:pt x="281" y="150"/>
                    </a:lnTo>
                    <a:cubicBezTo>
                      <a:pt x="286" y="162"/>
                      <a:pt x="286" y="180"/>
                      <a:pt x="286" y="185"/>
                    </a:cubicBezTo>
                    <a:lnTo>
                      <a:pt x="275" y="198"/>
                    </a:lnTo>
                    <a:lnTo>
                      <a:pt x="269" y="204"/>
                    </a:lnTo>
                    <a:lnTo>
                      <a:pt x="262" y="210"/>
                    </a:lnTo>
                    <a:cubicBezTo>
                      <a:pt x="251" y="210"/>
                      <a:pt x="239" y="204"/>
                      <a:pt x="226" y="198"/>
                    </a:cubicBezTo>
                    <a:cubicBezTo>
                      <a:pt x="215" y="191"/>
                      <a:pt x="204" y="191"/>
                      <a:pt x="191" y="185"/>
                    </a:cubicBezTo>
                    <a:lnTo>
                      <a:pt x="174" y="185"/>
                    </a:lnTo>
                    <a:cubicBezTo>
                      <a:pt x="172" y="183"/>
                      <a:pt x="170" y="183"/>
                      <a:pt x="168" y="183"/>
                    </a:cubicBezTo>
                    <a:cubicBezTo>
                      <a:pt x="165" y="183"/>
                      <a:pt x="162" y="185"/>
                      <a:pt x="162" y="185"/>
                    </a:cubicBezTo>
                    <a:lnTo>
                      <a:pt x="155" y="191"/>
                    </a:lnTo>
                    <a:lnTo>
                      <a:pt x="149" y="198"/>
                    </a:lnTo>
                    <a:lnTo>
                      <a:pt x="144" y="204"/>
                    </a:lnTo>
                    <a:cubicBezTo>
                      <a:pt x="144" y="210"/>
                      <a:pt x="138" y="215"/>
                      <a:pt x="132" y="221"/>
                    </a:cubicBezTo>
                    <a:lnTo>
                      <a:pt x="114" y="240"/>
                    </a:lnTo>
                    <a:lnTo>
                      <a:pt x="108" y="257"/>
                    </a:lnTo>
                    <a:cubicBezTo>
                      <a:pt x="102" y="257"/>
                      <a:pt x="102" y="270"/>
                      <a:pt x="102" y="275"/>
                    </a:cubicBezTo>
                    <a:lnTo>
                      <a:pt x="114" y="287"/>
                    </a:lnTo>
                    <a:cubicBezTo>
                      <a:pt x="114" y="293"/>
                      <a:pt x="119" y="305"/>
                      <a:pt x="126" y="317"/>
                    </a:cubicBezTo>
                    <a:cubicBezTo>
                      <a:pt x="132" y="328"/>
                      <a:pt x="138" y="341"/>
                      <a:pt x="144" y="347"/>
                    </a:cubicBezTo>
                    <a:lnTo>
                      <a:pt x="149" y="347"/>
                    </a:lnTo>
                    <a:lnTo>
                      <a:pt x="144" y="353"/>
                    </a:lnTo>
                    <a:cubicBezTo>
                      <a:pt x="144" y="358"/>
                      <a:pt x="138" y="364"/>
                      <a:pt x="138" y="364"/>
                    </a:cubicBezTo>
                    <a:lnTo>
                      <a:pt x="132" y="377"/>
                    </a:lnTo>
                    <a:lnTo>
                      <a:pt x="132" y="383"/>
                    </a:lnTo>
                    <a:lnTo>
                      <a:pt x="96" y="383"/>
                    </a:lnTo>
                    <a:cubicBezTo>
                      <a:pt x="83" y="383"/>
                      <a:pt x="66" y="388"/>
                      <a:pt x="61" y="388"/>
                    </a:cubicBezTo>
                    <a:lnTo>
                      <a:pt x="42" y="388"/>
                    </a:lnTo>
                    <a:cubicBezTo>
                      <a:pt x="36" y="394"/>
                      <a:pt x="31" y="394"/>
                      <a:pt x="31" y="400"/>
                    </a:cubicBezTo>
                    <a:lnTo>
                      <a:pt x="19" y="441"/>
                    </a:lnTo>
                    <a:cubicBezTo>
                      <a:pt x="12" y="454"/>
                      <a:pt x="12" y="465"/>
                      <a:pt x="12" y="471"/>
                    </a:cubicBezTo>
                    <a:lnTo>
                      <a:pt x="6" y="484"/>
                    </a:lnTo>
                    <a:cubicBezTo>
                      <a:pt x="6" y="490"/>
                      <a:pt x="6" y="495"/>
                      <a:pt x="12" y="501"/>
                    </a:cubicBezTo>
                    <a:cubicBezTo>
                      <a:pt x="12" y="501"/>
                      <a:pt x="36" y="520"/>
                      <a:pt x="55" y="531"/>
                    </a:cubicBezTo>
                    <a:cubicBezTo>
                      <a:pt x="66" y="537"/>
                      <a:pt x="72" y="548"/>
                      <a:pt x="83" y="548"/>
                    </a:cubicBezTo>
                    <a:lnTo>
                      <a:pt x="83" y="556"/>
                    </a:lnTo>
                    <a:lnTo>
                      <a:pt x="83" y="573"/>
                    </a:lnTo>
                    <a:lnTo>
                      <a:pt x="83" y="591"/>
                    </a:lnTo>
                    <a:cubicBezTo>
                      <a:pt x="72" y="591"/>
                      <a:pt x="61" y="597"/>
                      <a:pt x="48" y="608"/>
                    </a:cubicBezTo>
                    <a:cubicBezTo>
                      <a:pt x="31" y="620"/>
                      <a:pt x="6" y="633"/>
                      <a:pt x="6" y="633"/>
                    </a:cubicBezTo>
                    <a:cubicBezTo>
                      <a:pt x="1" y="638"/>
                      <a:pt x="1" y="644"/>
                      <a:pt x="1" y="650"/>
                    </a:cubicBezTo>
                    <a:lnTo>
                      <a:pt x="1" y="663"/>
                    </a:lnTo>
                    <a:lnTo>
                      <a:pt x="1" y="674"/>
                    </a:lnTo>
                    <a:cubicBezTo>
                      <a:pt x="1" y="680"/>
                      <a:pt x="6" y="686"/>
                      <a:pt x="6" y="691"/>
                    </a:cubicBezTo>
                    <a:lnTo>
                      <a:pt x="6" y="698"/>
                    </a:lnTo>
                    <a:cubicBezTo>
                      <a:pt x="6" y="710"/>
                      <a:pt x="6" y="716"/>
                      <a:pt x="12" y="721"/>
                    </a:cubicBezTo>
                    <a:lnTo>
                      <a:pt x="12" y="734"/>
                    </a:lnTo>
                    <a:cubicBezTo>
                      <a:pt x="12" y="740"/>
                      <a:pt x="19" y="746"/>
                      <a:pt x="25" y="746"/>
                    </a:cubicBezTo>
                    <a:lnTo>
                      <a:pt x="42" y="751"/>
                    </a:lnTo>
                    <a:cubicBezTo>
                      <a:pt x="48" y="751"/>
                      <a:pt x="61" y="757"/>
                      <a:pt x="72" y="757"/>
                    </a:cubicBezTo>
                    <a:cubicBezTo>
                      <a:pt x="83" y="763"/>
                      <a:pt x="96" y="763"/>
                      <a:pt x="108" y="763"/>
                    </a:cubicBezTo>
                    <a:lnTo>
                      <a:pt x="114" y="763"/>
                    </a:lnTo>
                    <a:lnTo>
                      <a:pt x="119" y="781"/>
                    </a:lnTo>
                    <a:lnTo>
                      <a:pt x="119" y="787"/>
                    </a:lnTo>
                    <a:lnTo>
                      <a:pt x="119" y="793"/>
                    </a:lnTo>
                    <a:lnTo>
                      <a:pt x="126" y="799"/>
                    </a:lnTo>
                    <a:lnTo>
                      <a:pt x="119" y="799"/>
                    </a:lnTo>
                    <a:cubicBezTo>
                      <a:pt x="114" y="811"/>
                      <a:pt x="108" y="817"/>
                      <a:pt x="102" y="829"/>
                    </a:cubicBezTo>
                    <a:cubicBezTo>
                      <a:pt x="96" y="841"/>
                      <a:pt x="83" y="847"/>
                      <a:pt x="78" y="859"/>
                    </a:cubicBezTo>
                    <a:lnTo>
                      <a:pt x="72" y="870"/>
                    </a:lnTo>
                    <a:cubicBezTo>
                      <a:pt x="72" y="877"/>
                      <a:pt x="66" y="883"/>
                      <a:pt x="72" y="889"/>
                    </a:cubicBezTo>
                    <a:lnTo>
                      <a:pt x="78" y="900"/>
                    </a:lnTo>
                    <a:cubicBezTo>
                      <a:pt x="83" y="906"/>
                      <a:pt x="83" y="913"/>
                      <a:pt x="91" y="919"/>
                    </a:cubicBezTo>
                    <a:lnTo>
                      <a:pt x="96" y="924"/>
                    </a:lnTo>
                    <a:cubicBezTo>
                      <a:pt x="96" y="930"/>
                      <a:pt x="102" y="936"/>
                      <a:pt x="108" y="941"/>
                    </a:cubicBezTo>
                    <a:lnTo>
                      <a:pt x="108" y="949"/>
                    </a:lnTo>
                    <a:lnTo>
                      <a:pt x="114" y="954"/>
                    </a:lnTo>
                    <a:lnTo>
                      <a:pt x="119" y="960"/>
                    </a:lnTo>
                    <a:cubicBezTo>
                      <a:pt x="119" y="966"/>
                      <a:pt x="132" y="966"/>
                      <a:pt x="138" y="966"/>
                    </a:cubicBezTo>
                    <a:lnTo>
                      <a:pt x="149" y="966"/>
                    </a:lnTo>
                    <a:cubicBezTo>
                      <a:pt x="162" y="960"/>
                      <a:pt x="174" y="960"/>
                      <a:pt x="185" y="960"/>
                    </a:cubicBezTo>
                    <a:cubicBezTo>
                      <a:pt x="198" y="954"/>
                      <a:pt x="215" y="949"/>
                      <a:pt x="221" y="949"/>
                    </a:cubicBezTo>
                    <a:lnTo>
                      <a:pt x="234" y="960"/>
                    </a:lnTo>
                    <a:lnTo>
                      <a:pt x="245" y="971"/>
                    </a:lnTo>
                    <a:cubicBezTo>
                      <a:pt x="245" y="984"/>
                      <a:pt x="239" y="996"/>
                      <a:pt x="239" y="1007"/>
                    </a:cubicBezTo>
                    <a:cubicBezTo>
                      <a:pt x="234" y="1026"/>
                      <a:pt x="234" y="1037"/>
                      <a:pt x="234" y="1043"/>
                    </a:cubicBezTo>
                    <a:lnTo>
                      <a:pt x="226" y="1062"/>
                    </a:lnTo>
                    <a:cubicBezTo>
                      <a:pt x="226" y="1067"/>
                      <a:pt x="234" y="1073"/>
                      <a:pt x="234" y="1079"/>
                    </a:cubicBezTo>
                    <a:lnTo>
                      <a:pt x="239" y="1079"/>
                    </a:lnTo>
                    <a:lnTo>
                      <a:pt x="245" y="1084"/>
                    </a:lnTo>
                    <a:lnTo>
                      <a:pt x="251" y="1092"/>
                    </a:lnTo>
                    <a:cubicBezTo>
                      <a:pt x="256" y="1092"/>
                      <a:pt x="262" y="1097"/>
                      <a:pt x="269" y="1103"/>
                    </a:cubicBezTo>
                    <a:lnTo>
                      <a:pt x="281" y="1109"/>
                    </a:lnTo>
                    <a:cubicBezTo>
                      <a:pt x="286" y="1109"/>
                      <a:pt x="292" y="1114"/>
                      <a:pt x="292" y="1114"/>
                    </a:cubicBezTo>
                    <a:lnTo>
                      <a:pt x="305" y="1120"/>
                    </a:lnTo>
                    <a:cubicBezTo>
                      <a:pt x="311" y="1127"/>
                      <a:pt x="311" y="1127"/>
                      <a:pt x="316" y="1127"/>
                    </a:cubicBezTo>
                    <a:cubicBezTo>
                      <a:pt x="316" y="1127"/>
                      <a:pt x="322" y="1127"/>
                      <a:pt x="322" y="1120"/>
                    </a:cubicBezTo>
                    <a:lnTo>
                      <a:pt x="341" y="1114"/>
                    </a:lnTo>
                    <a:cubicBezTo>
                      <a:pt x="347" y="1109"/>
                      <a:pt x="358" y="1103"/>
                      <a:pt x="364" y="1097"/>
                    </a:cubicBezTo>
                    <a:cubicBezTo>
                      <a:pt x="377" y="1084"/>
                      <a:pt x="388" y="1079"/>
                      <a:pt x="394" y="1073"/>
                    </a:cubicBezTo>
                    <a:lnTo>
                      <a:pt x="412" y="1073"/>
                    </a:lnTo>
                    <a:lnTo>
                      <a:pt x="412" y="1079"/>
                    </a:lnTo>
                    <a:lnTo>
                      <a:pt x="429" y="1084"/>
                    </a:lnTo>
                    <a:cubicBezTo>
                      <a:pt x="429" y="1097"/>
                      <a:pt x="435" y="1109"/>
                      <a:pt x="435" y="1120"/>
                    </a:cubicBezTo>
                    <a:cubicBezTo>
                      <a:pt x="441" y="1133"/>
                      <a:pt x="441" y="1144"/>
                      <a:pt x="448" y="1156"/>
                    </a:cubicBezTo>
                    <a:lnTo>
                      <a:pt x="448" y="1169"/>
                    </a:lnTo>
                    <a:cubicBezTo>
                      <a:pt x="454" y="1174"/>
                      <a:pt x="454" y="1180"/>
                      <a:pt x="459" y="1180"/>
                    </a:cubicBezTo>
                    <a:lnTo>
                      <a:pt x="471" y="1186"/>
                    </a:lnTo>
                    <a:lnTo>
                      <a:pt x="495" y="1186"/>
                    </a:lnTo>
                    <a:lnTo>
                      <a:pt x="501" y="1192"/>
                    </a:lnTo>
                    <a:lnTo>
                      <a:pt x="531" y="1192"/>
                    </a:lnTo>
                    <a:cubicBezTo>
                      <a:pt x="542" y="1192"/>
                      <a:pt x="548" y="1199"/>
                      <a:pt x="548" y="1199"/>
                    </a:cubicBezTo>
                    <a:cubicBezTo>
                      <a:pt x="555" y="1199"/>
                      <a:pt x="561" y="1192"/>
                      <a:pt x="561" y="1186"/>
                    </a:cubicBezTo>
                    <a:cubicBezTo>
                      <a:pt x="561" y="1186"/>
                      <a:pt x="578" y="1169"/>
                      <a:pt x="591" y="1144"/>
                    </a:cubicBezTo>
                    <a:cubicBezTo>
                      <a:pt x="597" y="1133"/>
                      <a:pt x="602" y="1120"/>
                      <a:pt x="608" y="1109"/>
                    </a:cubicBezTo>
                    <a:lnTo>
                      <a:pt x="644" y="1109"/>
                    </a:lnTo>
                    <a:lnTo>
                      <a:pt x="644" y="1114"/>
                    </a:lnTo>
                    <a:cubicBezTo>
                      <a:pt x="650" y="1120"/>
                      <a:pt x="655" y="1133"/>
                      <a:pt x="662" y="1139"/>
                    </a:cubicBezTo>
                    <a:cubicBezTo>
                      <a:pt x="680" y="1163"/>
                      <a:pt x="691" y="1180"/>
                      <a:pt x="691" y="1180"/>
                    </a:cubicBezTo>
                    <a:cubicBezTo>
                      <a:pt x="698" y="1186"/>
                      <a:pt x="704" y="1186"/>
                      <a:pt x="710" y="1186"/>
                    </a:cubicBezTo>
                    <a:lnTo>
                      <a:pt x="721" y="1186"/>
                    </a:lnTo>
                    <a:cubicBezTo>
                      <a:pt x="734" y="1180"/>
                      <a:pt x="740" y="1180"/>
                      <a:pt x="751" y="1174"/>
                    </a:cubicBezTo>
                    <a:lnTo>
                      <a:pt x="792" y="1163"/>
                    </a:lnTo>
                    <a:cubicBezTo>
                      <a:pt x="798" y="1163"/>
                      <a:pt x="805" y="1156"/>
                      <a:pt x="805" y="1150"/>
                    </a:cubicBezTo>
                    <a:lnTo>
                      <a:pt x="805" y="1133"/>
                    </a:lnTo>
                    <a:cubicBezTo>
                      <a:pt x="811" y="1127"/>
                      <a:pt x="811" y="1114"/>
                      <a:pt x="811" y="1103"/>
                    </a:cubicBezTo>
                    <a:cubicBezTo>
                      <a:pt x="811" y="1092"/>
                      <a:pt x="817" y="1079"/>
                      <a:pt x="817" y="1067"/>
                    </a:cubicBezTo>
                    <a:lnTo>
                      <a:pt x="817" y="1062"/>
                    </a:lnTo>
                    <a:lnTo>
                      <a:pt x="828" y="1056"/>
                    </a:lnTo>
                    <a:cubicBezTo>
                      <a:pt x="828" y="1056"/>
                      <a:pt x="834" y="1056"/>
                      <a:pt x="841" y="1049"/>
                    </a:cubicBezTo>
                    <a:lnTo>
                      <a:pt x="847" y="1049"/>
                    </a:lnTo>
                    <a:cubicBezTo>
                      <a:pt x="858" y="1056"/>
                      <a:pt x="870" y="1062"/>
                      <a:pt x="877" y="1067"/>
                    </a:cubicBezTo>
                    <a:cubicBezTo>
                      <a:pt x="888" y="1073"/>
                      <a:pt x="900" y="1079"/>
                      <a:pt x="905" y="1084"/>
                    </a:cubicBezTo>
                    <a:lnTo>
                      <a:pt x="924" y="1092"/>
                    </a:lnTo>
                    <a:lnTo>
                      <a:pt x="941" y="1092"/>
                    </a:lnTo>
                    <a:lnTo>
                      <a:pt x="977" y="1062"/>
                    </a:lnTo>
                    <a:lnTo>
                      <a:pt x="990" y="1049"/>
                    </a:lnTo>
                    <a:lnTo>
                      <a:pt x="995" y="1043"/>
                    </a:lnTo>
                    <a:cubicBezTo>
                      <a:pt x="1001" y="1043"/>
                      <a:pt x="1001" y="1043"/>
                      <a:pt x="1001" y="1037"/>
                    </a:cubicBezTo>
                    <a:lnTo>
                      <a:pt x="1007" y="1037"/>
                    </a:lnTo>
                    <a:cubicBezTo>
                      <a:pt x="1013" y="1032"/>
                      <a:pt x="1013" y="1026"/>
                      <a:pt x="1013" y="1020"/>
                    </a:cubicBezTo>
                    <a:lnTo>
                      <a:pt x="1007" y="1002"/>
                    </a:lnTo>
                    <a:cubicBezTo>
                      <a:pt x="1007" y="996"/>
                      <a:pt x="1001" y="984"/>
                      <a:pt x="995" y="971"/>
                    </a:cubicBezTo>
                    <a:cubicBezTo>
                      <a:pt x="995" y="954"/>
                      <a:pt x="990" y="941"/>
                      <a:pt x="984" y="936"/>
                    </a:cubicBezTo>
                    <a:lnTo>
                      <a:pt x="995" y="924"/>
                    </a:lnTo>
                    <a:lnTo>
                      <a:pt x="995" y="919"/>
                    </a:lnTo>
                    <a:lnTo>
                      <a:pt x="1007" y="906"/>
                    </a:lnTo>
                    <a:cubicBezTo>
                      <a:pt x="1020" y="906"/>
                      <a:pt x="1031" y="913"/>
                      <a:pt x="1043" y="913"/>
                    </a:cubicBezTo>
                    <a:cubicBezTo>
                      <a:pt x="1067" y="913"/>
                      <a:pt x="1097" y="919"/>
                      <a:pt x="1097" y="919"/>
                    </a:cubicBezTo>
                    <a:cubicBezTo>
                      <a:pt x="1103" y="919"/>
                      <a:pt x="1108" y="913"/>
                      <a:pt x="1108" y="906"/>
                    </a:cubicBezTo>
                    <a:cubicBezTo>
                      <a:pt x="1108" y="906"/>
                      <a:pt x="1114" y="900"/>
                      <a:pt x="1120" y="894"/>
                    </a:cubicBezTo>
                    <a:lnTo>
                      <a:pt x="1120" y="889"/>
                    </a:lnTo>
                    <a:cubicBezTo>
                      <a:pt x="1127" y="883"/>
                      <a:pt x="1127" y="877"/>
                      <a:pt x="1133" y="870"/>
                    </a:cubicBezTo>
                    <a:lnTo>
                      <a:pt x="1138" y="859"/>
                    </a:lnTo>
                    <a:cubicBezTo>
                      <a:pt x="1138" y="853"/>
                      <a:pt x="1144" y="847"/>
                      <a:pt x="1144" y="841"/>
                    </a:cubicBezTo>
                    <a:lnTo>
                      <a:pt x="1150" y="834"/>
                    </a:lnTo>
                    <a:cubicBezTo>
                      <a:pt x="1150" y="823"/>
                      <a:pt x="1150" y="817"/>
                      <a:pt x="1144" y="811"/>
                    </a:cubicBezTo>
                    <a:lnTo>
                      <a:pt x="1138" y="799"/>
                    </a:lnTo>
                    <a:cubicBezTo>
                      <a:pt x="1133" y="793"/>
                      <a:pt x="1120" y="787"/>
                      <a:pt x="1114" y="776"/>
                    </a:cubicBezTo>
                    <a:cubicBezTo>
                      <a:pt x="1103" y="763"/>
                      <a:pt x="1097" y="751"/>
                      <a:pt x="1091" y="746"/>
                    </a:cubicBezTo>
                    <a:lnTo>
                      <a:pt x="1091" y="734"/>
                    </a:lnTo>
                    <a:lnTo>
                      <a:pt x="1097" y="721"/>
                    </a:lnTo>
                    <a:lnTo>
                      <a:pt x="1097" y="716"/>
                    </a:lnTo>
                    <a:lnTo>
                      <a:pt x="1103" y="710"/>
                    </a:lnTo>
                    <a:cubicBezTo>
                      <a:pt x="1108" y="710"/>
                      <a:pt x="1120" y="710"/>
                      <a:pt x="1133" y="704"/>
                    </a:cubicBezTo>
                    <a:cubicBezTo>
                      <a:pt x="1156" y="698"/>
                      <a:pt x="1180" y="686"/>
                      <a:pt x="1180" y="686"/>
                    </a:cubicBezTo>
                    <a:cubicBezTo>
                      <a:pt x="1186" y="686"/>
                      <a:pt x="1191" y="680"/>
                      <a:pt x="1191" y="674"/>
                    </a:cubicBezTo>
                    <a:lnTo>
                      <a:pt x="1191" y="656"/>
                    </a:lnTo>
                    <a:cubicBezTo>
                      <a:pt x="1191" y="650"/>
                      <a:pt x="1191" y="644"/>
                      <a:pt x="1198" y="638"/>
                    </a:cubicBezTo>
                    <a:lnTo>
                      <a:pt x="1198" y="627"/>
                    </a:lnTo>
                    <a:lnTo>
                      <a:pt x="1198" y="608"/>
                    </a:lnTo>
                    <a:lnTo>
                      <a:pt x="1198" y="603"/>
                    </a:lnTo>
                    <a:lnTo>
                      <a:pt x="1198" y="584"/>
                    </a:lnTo>
                    <a:cubicBezTo>
                      <a:pt x="1198" y="578"/>
                      <a:pt x="1191" y="573"/>
                      <a:pt x="1186" y="573"/>
                    </a:cubicBezTo>
                    <a:lnTo>
                      <a:pt x="1174" y="567"/>
                    </a:lnTo>
                    <a:cubicBezTo>
                      <a:pt x="1163" y="561"/>
                      <a:pt x="1156" y="556"/>
                      <a:pt x="1144" y="548"/>
                    </a:cubicBezTo>
                    <a:cubicBezTo>
                      <a:pt x="1133" y="543"/>
                      <a:pt x="1120" y="537"/>
                      <a:pt x="1108" y="537"/>
                    </a:cubicBezTo>
                    <a:lnTo>
                      <a:pt x="1108" y="531"/>
                    </a:lnTo>
                    <a:cubicBezTo>
                      <a:pt x="1108" y="526"/>
                      <a:pt x="1103" y="520"/>
                      <a:pt x="1103" y="520"/>
                    </a:cubicBezTo>
                    <a:lnTo>
                      <a:pt x="1103" y="501"/>
                    </a:lnTo>
                    <a:lnTo>
                      <a:pt x="1103" y="495"/>
                    </a:lnTo>
                    <a:cubicBezTo>
                      <a:pt x="1114" y="490"/>
                      <a:pt x="1120" y="484"/>
                      <a:pt x="1133" y="477"/>
                    </a:cubicBezTo>
                    <a:cubicBezTo>
                      <a:pt x="1138" y="465"/>
                      <a:pt x="1150" y="460"/>
                      <a:pt x="1156" y="454"/>
                    </a:cubicBezTo>
                    <a:cubicBezTo>
                      <a:pt x="1156" y="448"/>
                      <a:pt x="1163" y="448"/>
                      <a:pt x="1163" y="441"/>
                    </a:cubicBezTo>
                    <a:lnTo>
                      <a:pt x="1168" y="441"/>
                    </a:lnTo>
                    <a:cubicBezTo>
                      <a:pt x="1174" y="435"/>
                      <a:pt x="1174" y="430"/>
                      <a:pt x="1168" y="424"/>
                    </a:cubicBezTo>
                    <a:lnTo>
                      <a:pt x="1168" y="405"/>
                    </a:lnTo>
                    <a:cubicBezTo>
                      <a:pt x="1163" y="405"/>
                      <a:pt x="1163" y="400"/>
                      <a:pt x="1163" y="394"/>
                    </a:cubicBezTo>
                    <a:lnTo>
                      <a:pt x="1156" y="383"/>
                    </a:lnTo>
                    <a:cubicBezTo>
                      <a:pt x="1156" y="377"/>
                      <a:pt x="1150" y="364"/>
                      <a:pt x="1150" y="358"/>
                    </a:cubicBezTo>
                    <a:lnTo>
                      <a:pt x="1144" y="347"/>
                    </a:lnTo>
                    <a:cubicBezTo>
                      <a:pt x="1138" y="347"/>
                      <a:pt x="1138" y="341"/>
                      <a:pt x="1138" y="341"/>
                    </a:cubicBezTo>
                    <a:cubicBezTo>
                      <a:pt x="1138" y="341"/>
                      <a:pt x="1133" y="334"/>
                      <a:pt x="1127" y="334"/>
                    </a:cubicBezTo>
                    <a:lnTo>
                      <a:pt x="1037" y="334"/>
                    </a:lnTo>
                    <a:lnTo>
                      <a:pt x="1037" y="328"/>
                    </a:lnTo>
                    <a:lnTo>
                      <a:pt x="1031" y="317"/>
                    </a:lnTo>
                    <a:lnTo>
                      <a:pt x="1025" y="317"/>
                    </a:lnTo>
                    <a:lnTo>
                      <a:pt x="1020" y="305"/>
                    </a:lnTo>
                    <a:cubicBezTo>
                      <a:pt x="1025" y="293"/>
                      <a:pt x="1031" y="281"/>
                      <a:pt x="1037" y="270"/>
                    </a:cubicBezTo>
                    <a:cubicBezTo>
                      <a:pt x="1037" y="257"/>
                      <a:pt x="1043" y="245"/>
                      <a:pt x="1048" y="240"/>
                    </a:cubicBezTo>
                    <a:lnTo>
                      <a:pt x="1056" y="221"/>
                    </a:lnTo>
                    <a:cubicBezTo>
                      <a:pt x="1056" y="215"/>
                      <a:pt x="1056" y="210"/>
                      <a:pt x="1048" y="204"/>
                    </a:cubicBezTo>
                    <a:lnTo>
                      <a:pt x="1043" y="191"/>
                    </a:lnTo>
                    <a:lnTo>
                      <a:pt x="1020" y="174"/>
                    </a:lnTo>
                    <a:lnTo>
                      <a:pt x="1001" y="155"/>
                    </a:lnTo>
                    <a:cubicBezTo>
                      <a:pt x="995" y="150"/>
                      <a:pt x="990" y="144"/>
                      <a:pt x="990" y="144"/>
                    </a:cubicBezTo>
                    <a:cubicBezTo>
                      <a:pt x="987" y="141"/>
                      <a:pt x="984" y="140"/>
                      <a:pt x="980" y="140"/>
                    </a:cubicBezTo>
                    <a:cubicBezTo>
                      <a:pt x="977" y="140"/>
                      <a:pt x="974" y="141"/>
                      <a:pt x="971" y="144"/>
                    </a:cubicBezTo>
                    <a:lnTo>
                      <a:pt x="960" y="150"/>
                    </a:lnTo>
                    <a:cubicBezTo>
                      <a:pt x="948" y="150"/>
                      <a:pt x="935" y="155"/>
                      <a:pt x="924" y="162"/>
                    </a:cubicBezTo>
                    <a:cubicBezTo>
                      <a:pt x="913" y="168"/>
                      <a:pt x="900" y="174"/>
                      <a:pt x="894" y="180"/>
                    </a:cubicBezTo>
                    <a:lnTo>
                      <a:pt x="883" y="168"/>
                    </a:lnTo>
                    <a:lnTo>
                      <a:pt x="877" y="168"/>
                    </a:lnTo>
                    <a:lnTo>
                      <a:pt x="864" y="162"/>
                    </a:lnTo>
                    <a:lnTo>
                      <a:pt x="864" y="155"/>
                    </a:lnTo>
                    <a:lnTo>
                      <a:pt x="864" y="120"/>
                    </a:lnTo>
                    <a:cubicBezTo>
                      <a:pt x="864" y="97"/>
                      <a:pt x="858" y="72"/>
                      <a:pt x="858" y="67"/>
                    </a:cubicBezTo>
                    <a:cubicBezTo>
                      <a:pt x="858" y="61"/>
                      <a:pt x="858" y="61"/>
                      <a:pt x="853" y="55"/>
                    </a:cubicBezTo>
                    <a:lnTo>
                      <a:pt x="847" y="55"/>
                    </a:lnTo>
                    <a:lnTo>
                      <a:pt x="834" y="48"/>
                    </a:lnTo>
                    <a:cubicBezTo>
                      <a:pt x="828" y="42"/>
                      <a:pt x="823" y="42"/>
                      <a:pt x="811" y="37"/>
                    </a:cubicBezTo>
                    <a:lnTo>
                      <a:pt x="798" y="31"/>
                    </a:lnTo>
                    <a:lnTo>
                      <a:pt x="787" y="31"/>
                    </a:lnTo>
                    <a:lnTo>
                      <a:pt x="775" y="25"/>
                    </a:lnTo>
                    <a:cubicBezTo>
                      <a:pt x="762" y="25"/>
                      <a:pt x="757" y="25"/>
                      <a:pt x="757" y="31"/>
                    </a:cubicBezTo>
                    <a:lnTo>
                      <a:pt x="751" y="31"/>
                    </a:lnTo>
                    <a:lnTo>
                      <a:pt x="745" y="37"/>
                    </a:lnTo>
                    <a:cubicBezTo>
                      <a:pt x="740" y="48"/>
                      <a:pt x="727" y="55"/>
                      <a:pt x="721" y="67"/>
                    </a:cubicBezTo>
                    <a:cubicBezTo>
                      <a:pt x="710" y="72"/>
                      <a:pt x="704" y="84"/>
                      <a:pt x="698" y="91"/>
                    </a:cubicBezTo>
                    <a:lnTo>
                      <a:pt x="698" y="97"/>
                    </a:lnTo>
                    <a:lnTo>
                      <a:pt x="691" y="91"/>
                    </a:lnTo>
                    <a:lnTo>
                      <a:pt x="662" y="91"/>
                    </a:lnTo>
                    <a:cubicBezTo>
                      <a:pt x="662" y="84"/>
                      <a:pt x="662" y="84"/>
                      <a:pt x="655" y="84"/>
                    </a:cubicBezTo>
                    <a:cubicBezTo>
                      <a:pt x="655" y="78"/>
                      <a:pt x="650" y="67"/>
                      <a:pt x="644" y="55"/>
                    </a:cubicBezTo>
                    <a:cubicBezTo>
                      <a:pt x="638" y="42"/>
                      <a:pt x="632" y="31"/>
                      <a:pt x="632" y="19"/>
                    </a:cubicBezTo>
                    <a:lnTo>
                      <a:pt x="627" y="7"/>
                    </a:lnTo>
                    <a:cubicBezTo>
                      <a:pt x="620" y="1"/>
                      <a:pt x="614"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a:off x="9932680" y="3888947"/>
                <a:ext cx="152409" cy="106535"/>
              </a:xfrm>
              <a:custGeom>
                <a:avLst/>
                <a:gdLst/>
                <a:ahLst/>
                <a:cxnLst/>
                <a:rect l="l" t="t" r="r" b="b"/>
                <a:pathLst>
                  <a:path w="495" h="346" extrusionOk="0">
                    <a:moveTo>
                      <a:pt x="245" y="36"/>
                    </a:moveTo>
                    <a:cubicBezTo>
                      <a:pt x="322" y="36"/>
                      <a:pt x="393" y="54"/>
                      <a:pt x="446" y="102"/>
                    </a:cubicBezTo>
                    <a:lnTo>
                      <a:pt x="245" y="304"/>
                    </a:lnTo>
                    <a:lnTo>
                      <a:pt x="42" y="102"/>
                    </a:lnTo>
                    <a:cubicBezTo>
                      <a:pt x="102" y="54"/>
                      <a:pt x="173" y="36"/>
                      <a:pt x="245" y="36"/>
                    </a:cubicBezTo>
                    <a:close/>
                    <a:moveTo>
                      <a:pt x="245" y="0"/>
                    </a:moveTo>
                    <a:cubicBezTo>
                      <a:pt x="160" y="0"/>
                      <a:pt x="72" y="30"/>
                      <a:pt x="6" y="84"/>
                    </a:cubicBezTo>
                    <a:cubicBezTo>
                      <a:pt x="0" y="90"/>
                      <a:pt x="0" y="90"/>
                      <a:pt x="0" y="96"/>
                    </a:cubicBezTo>
                    <a:cubicBezTo>
                      <a:pt x="0" y="102"/>
                      <a:pt x="0" y="107"/>
                      <a:pt x="6" y="107"/>
                    </a:cubicBezTo>
                    <a:lnTo>
                      <a:pt x="232" y="340"/>
                    </a:lnTo>
                    <a:cubicBezTo>
                      <a:pt x="239" y="346"/>
                      <a:pt x="245" y="346"/>
                      <a:pt x="245" y="346"/>
                    </a:cubicBezTo>
                    <a:cubicBezTo>
                      <a:pt x="250" y="346"/>
                      <a:pt x="256" y="346"/>
                      <a:pt x="256" y="340"/>
                    </a:cubicBezTo>
                    <a:lnTo>
                      <a:pt x="489" y="107"/>
                    </a:lnTo>
                    <a:cubicBezTo>
                      <a:pt x="495" y="107"/>
                      <a:pt x="495" y="102"/>
                      <a:pt x="495" y="96"/>
                    </a:cubicBezTo>
                    <a:cubicBezTo>
                      <a:pt x="495" y="90"/>
                      <a:pt x="495" y="90"/>
                      <a:pt x="489" y="84"/>
                    </a:cubicBezTo>
                    <a:cubicBezTo>
                      <a:pt x="418" y="30"/>
                      <a:pt x="333"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a:off x="9932680" y="4032430"/>
                <a:ext cx="152409" cy="106227"/>
              </a:xfrm>
              <a:custGeom>
                <a:avLst/>
                <a:gdLst/>
                <a:ahLst/>
                <a:cxnLst/>
                <a:rect l="l" t="t" r="r" b="b"/>
                <a:pathLst>
                  <a:path w="495" h="345" extrusionOk="0">
                    <a:moveTo>
                      <a:pt x="245" y="41"/>
                    </a:moveTo>
                    <a:lnTo>
                      <a:pt x="446" y="243"/>
                    </a:lnTo>
                    <a:cubicBezTo>
                      <a:pt x="393" y="292"/>
                      <a:pt x="322" y="309"/>
                      <a:pt x="245" y="309"/>
                    </a:cubicBezTo>
                    <a:cubicBezTo>
                      <a:pt x="173" y="309"/>
                      <a:pt x="102" y="292"/>
                      <a:pt x="42" y="243"/>
                    </a:cubicBezTo>
                    <a:lnTo>
                      <a:pt x="245" y="41"/>
                    </a:lnTo>
                    <a:close/>
                    <a:moveTo>
                      <a:pt x="244" y="0"/>
                    </a:moveTo>
                    <a:cubicBezTo>
                      <a:pt x="240" y="0"/>
                      <a:pt x="235" y="2"/>
                      <a:pt x="232" y="6"/>
                    </a:cubicBezTo>
                    <a:lnTo>
                      <a:pt x="6" y="237"/>
                    </a:lnTo>
                    <a:cubicBezTo>
                      <a:pt x="0" y="237"/>
                      <a:pt x="0" y="243"/>
                      <a:pt x="0" y="249"/>
                    </a:cubicBezTo>
                    <a:cubicBezTo>
                      <a:pt x="0" y="256"/>
                      <a:pt x="0" y="256"/>
                      <a:pt x="6" y="262"/>
                    </a:cubicBezTo>
                    <a:cubicBezTo>
                      <a:pt x="72" y="314"/>
                      <a:pt x="160" y="345"/>
                      <a:pt x="245" y="345"/>
                    </a:cubicBezTo>
                    <a:cubicBezTo>
                      <a:pt x="333" y="345"/>
                      <a:pt x="418" y="314"/>
                      <a:pt x="489" y="262"/>
                    </a:cubicBezTo>
                    <a:cubicBezTo>
                      <a:pt x="495" y="256"/>
                      <a:pt x="495" y="256"/>
                      <a:pt x="495" y="249"/>
                    </a:cubicBezTo>
                    <a:cubicBezTo>
                      <a:pt x="495" y="243"/>
                      <a:pt x="495" y="237"/>
                      <a:pt x="489" y="237"/>
                    </a:cubicBezTo>
                    <a:lnTo>
                      <a:pt x="256" y="6"/>
                    </a:lnTo>
                    <a:cubicBezTo>
                      <a:pt x="253" y="2"/>
                      <a:pt x="249"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9874180" y="3936672"/>
                <a:ext cx="117309" cy="154568"/>
              </a:xfrm>
              <a:custGeom>
                <a:avLst/>
                <a:gdLst/>
                <a:ahLst/>
                <a:cxnLst/>
                <a:rect l="l" t="t" r="r" b="b"/>
                <a:pathLst>
                  <a:path w="381" h="502" extrusionOk="0">
                    <a:moveTo>
                      <a:pt x="130" y="48"/>
                    </a:moveTo>
                    <a:lnTo>
                      <a:pt x="333" y="251"/>
                    </a:lnTo>
                    <a:lnTo>
                      <a:pt x="130" y="453"/>
                    </a:lnTo>
                    <a:cubicBezTo>
                      <a:pt x="42" y="334"/>
                      <a:pt x="42" y="167"/>
                      <a:pt x="130" y="48"/>
                    </a:cubicBezTo>
                    <a:close/>
                    <a:moveTo>
                      <a:pt x="130" y="1"/>
                    </a:moveTo>
                    <a:cubicBezTo>
                      <a:pt x="124" y="1"/>
                      <a:pt x="119" y="7"/>
                      <a:pt x="113" y="7"/>
                    </a:cubicBezTo>
                    <a:cubicBezTo>
                      <a:pt x="0" y="149"/>
                      <a:pt x="0" y="352"/>
                      <a:pt x="113" y="495"/>
                    </a:cubicBezTo>
                    <a:cubicBezTo>
                      <a:pt x="119" y="495"/>
                      <a:pt x="124" y="501"/>
                      <a:pt x="130" y="501"/>
                    </a:cubicBezTo>
                    <a:cubicBezTo>
                      <a:pt x="130" y="501"/>
                      <a:pt x="136" y="495"/>
                      <a:pt x="143" y="495"/>
                    </a:cubicBezTo>
                    <a:lnTo>
                      <a:pt x="369" y="262"/>
                    </a:lnTo>
                    <a:cubicBezTo>
                      <a:pt x="380" y="257"/>
                      <a:pt x="380" y="245"/>
                      <a:pt x="369" y="238"/>
                    </a:cubicBezTo>
                    <a:lnTo>
                      <a:pt x="143" y="7"/>
                    </a:lnTo>
                    <a:cubicBezTo>
                      <a:pt x="136" y="7"/>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10025973" y="3936672"/>
                <a:ext cx="117617" cy="154568"/>
              </a:xfrm>
              <a:custGeom>
                <a:avLst/>
                <a:gdLst/>
                <a:ahLst/>
                <a:cxnLst/>
                <a:rect l="l" t="t" r="r" b="b"/>
                <a:pathLst>
                  <a:path w="382" h="502" extrusionOk="0">
                    <a:moveTo>
                      <a:pt x="250" y="48"/>
                    </a:moveTo>
                    <a:cubicBezTo>
                      <a:pt x="335" y="167"/>
                      <a:pt x="335" y="334"/>
                      <a:pt x="250" y="453"/>
                    </a:cubicBezTo>
                    <a:lnTo>
                      <a:pt x="49" y="251"/>
                    </a:lnTo>
                    <a:lnTo>
                      <a:pt x="250" y="48"/>
                    </a:lnTo>
                    <a:close/>
                    <a:moveTo>
                      <a:pt x="250" y="1"/>
                    </a:moveTo>
                    <a:cubicBezTo>
                      <a:pt x="245" y="1"/>
                      <a:pt x="239" y="7"/>
                      <a:pt x="239" y="7"/>
                    </a:cubicBezTo>
                    <a:lnTo>
                      <a:pt x="7" y="238"/>
                    </a:lnTo>
                    <a:cubicBezTo>
                      <a:pt x="0" y="245"/>
                      <a:pt x="0" y="257"/>
                      <a:pt x="7" y="262"/>
                    </a:cubicBezTo>
                    <a:lnTo>
                      <a:pt x="239" y="495"/>
                    </a:lnTo>
                    <a:cubicBezTo>
                      <a:pt x="239" y="495"/>
                      <a:pt x="245" y="501"/>
                      <a:pt x="250" y="501"/>
                    </a:cubicBezTo>
                    <a:cubicBezTo>
                      <a:pt x="258" y="501"/>
                      <a:pt x="263" y="495"/>
                      <a:pt x="263" y="495"/>
                    </a:cubicBezTo>
                    <a:cubicBezTo>
                      <a:pt x="382" y="352"/>
                      <a:pt x="382" y="149"/>
                      <a:pt x="263" y="7"/>
                    </a:cubicBezTo>
                    <a:cubicBezTo>
                      <a:pt x="263" y="7"/>
                      <a:pt x="258"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9991181" y="3995174"/>
                <a:ext cx="35100" cy="36949"/>
              </a:xfrm>
              <a:custGeom>
                <a:avLst/>
                <a:gdLst/>
                <a:ahLst/>
                <a:cxnLst/>
                <a:rect l="l" t="t" r="r" b="b"/>
                <a:pathLst>
                  <a:path w="114" h="120" extrusionOk="0">
                    <a:moveTo>
                      <a:pt x="55" y="37"/>
                    </a:moveTo>
                    <a:cubicBezTo>
                      <a:pt x="66" y="37"/>
                      <a:pt x="78" y="48"/>
                      <a:pt x="78" y="61"/>
                    </a:cubicBezTo>
                    <a:cubicBezTo>
                      <a:pt x="78" y="72"/>
                      <a:pt x="66" y="84"/>
                      <a:pt x="55" y="84"/>
                    </a:cubicBezTo>
                    <a:cubicBezTo>
                      <a:pt x="42" y="84"/>
                      <a:pt x="36" y="72"/>
                      <a:pt x="36" y="61"/>
                    </a:cubicBezTo>
                    <a:cubicBezTo>
                      <a:pt x="36" y="48"/>
                      <a:pt x="42" y="37"/>
                      <a:pt x="55" y="37"/>
                    </a:cubicBezTo>
                    <a:close/>
                    <a:moveTo>
                      <a:pt x="55" y="1"/>
                    </a:moveTo>
                    <a:cubicBezTo>
                      <a:pt x="25" y="1"/>
                      <a:pt x="0" y="31"/>
                      <a:pt x="0" y="61"/>
                    </a:cubicBezTo>
                    <a:cubicBezTo>
                      <a:pt x="0" y="91"/>
                      <a:pt x="25" y="120"/>
                      <a:pt x="55" y="120"/>
                    </a:cubicBezTo>
                    <a:cubicBezTo>
                      <a:pt x="90" y="120"/>
                      <a:pt x="113" y="91"/>
                      <a:pt x="113" y="61"/>
                    </a:cubicBezTo>
                    <a:cubicBezTo>
                      <a:pt x="113" y="31"/>
                      <a:pt x="90"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18"/>
            <p:cNvGrpSpPr/>
            <p:nvPr/>
          </p:nvGrpSpPr>
          <p:grpSpPr>
            <a:xfrm>
              <a:off x="1530423" y="4540018"/>
              <a:ext cx="290039" cy="290047"/>
              <a:chOff x="10138048" y="4112793"/>
              <a:chExt cx="290039" cy="290047"/>
            </a:xfrm>
          </p:grpSpPr>
          <p:sp>
            <p:nvSpPr>
              <p:cNvPr id="1437" name="Google Shape;1437;p18"/>
              <p:cNvSpPr/>
              <p:nvPr/>
            </p:nvSpPr>
            <p:spPr>
              <a:xfrm>
                <a:off x="10193161" y="4167908"/>
                <a:ext cx="179812" cy="179817"/>
              </a:xfrm>
              <a:custGeom>
                <a:avLst/>
                <a:gdLst/>
                <a:ahLst/>
                <a:cxnLst/>
                <a:rect l="l" t="t" r="r" b="b"/>
                <a:pathLst>
                  <a:path w="584" h="584" extrusionOk="0">
                    <a:moveTo>
                      <a:pt x="292" y="36"/>
                    </a:moveTo>
                    <a:cubicBezTo>
                      <a:pt x="435" y="36"/>
                      <a:pt x="548" y="149"/>
                      <a:pt x="548" y="292"/>
                    </a:cubicBezTo>
                    <a:cubicBezTo>
                      <a:pt x="548" y="435"/>
                      <a:pt x="435" y="548"/>
                      <a:pt x="292" y="548"/>
                    </a:cubicBezTo>
                    <a:cubicBezTo>
                      <a:pt x="149" y="548"/>
                      <a:pt x="36" y="435"/>
                      <a:pt x="36" y="292"/>
                    </a:cubicBezTo>
                    <a:cubicBezTo>
                      <a:pt x="36" y="149"/>
                      <a:pt x="149" y="36"/>
                      <a:pt x="292" y="36"/>
                    </a:cubicBezTo>
                    <a:close/>
                    <a:moveTo>
                      <a:pt x="292" y="0"/>
                    </a:moveTo>
                    <a:cubicBezTo>
                      <a:pt x="131" y="0"/>
                      <a:pt x="0" y="130"/>
                      <a:pt x="0" y="292"/>
                    </a:cubicBezTo>
                    <a:cubicBezTo>
                      <a:pt x="0" y="452"/>
                      <a:pt x="131" y="583"/>
                      <a:pt x="292" y="583"/>
                    </a:cubicBezTo>
                    <a:cubicBezTo>
                      <a:pt x="452" y="583"/>
                      <a:pt x="584" y="452"/>
                      <a:pt x="584" y="292"/>
                    </a:cubicBezTo>
                    <a:cubicBezTo>
                      <a:pt x="584" y="130"/>
                      <a:pt x="45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10326789" y="4255968"/>
                <a:ext cx="20629" cy="38488"/>
              </a:xfrm>
              <a:custGeom>
                <a:avLst/>
                <a:gdLst/>
                <a:ahLst/>
                <a:cxnLst/>
                <a:rect l="l" t="t" r="r" b="b"/>
                <a:pathLst>
                  <a:path w="67" h="125" extrusionOk="0">
                    <a:moveTo>
                      <a:pt x="54" y="0"/>
                    </a:moveTo>
                    <a:cubicBezTo>
                      <a:pt x="42" y="0"/>
                      <a:pt x="31" y="6"/>
                      <a:pt x="31" y="17"/>
                    </a:cubicBezTo>
                    <a:cubicBezTo>
                      <a:pt x="31" y="47"/>
                      <a:pt x="24" y="72"/>
                      <a:pt x="7" y="95"/>
                    </a:cubicBezTo>
                    <a:cubicBezTo>
                      <a:pt x="1" y="107"/>
                      <a:pt x="7" y="119"/>
                      <a:pt x="12" y="125"/>
                    </a:cubicBezTo>
                    <a:lnTo>
                      <a:pt x="24" y="125"/>
                    </a:lnTo>
                    <a:cubicBezTo>
                      <a:pt x="31" y="125"/>
                      <a:pt x="37" y="125"/>
                      <a:pt x="37" y="119"/>
                    </a:cubicBezTo>
                    <a:cubicBezTo>
                      <a:pt x="54" y="89"/>
                      <a:pt x="67" y="53"/>
                      <a:pt x="67" y="17"/>
                    </a:cubicBezTo>
                    <a:cubicBezTo>
                      <a:pt x="67" y="6"/>
                      <a:pt x="60"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10218717" y="4237494"/>
                <a:ext cx="18782" cy="53575"/>
              </a:xfrm>
              <a:custGeom>
                <a:avLst/>
                <a:gdLst/>
                <a:ahLst/>
                <a:cxnLst/>
                <a:rect l="l" t="t" r="r" b="b"/>
                <a:pathLst>
                  <a:path w="61" h="174" extrusionOk="0">
                    <a:moveTo>
                      <a:pt x="25" y="0"/>
                    </a:moveTo>
                    <a:cubicBezTo>
                      <a:pt x="18" y="0"/>
                      <a:pt x="6" y="6"/>
                      <a:pt x="6" y="12"/>
                    </a:cubicBezTo>
                    <a:cubicBezTo>
                      <a:pt x="0" y="30"/>
                      <a:pt x="0" y="47"/>
                      <a:pt x="0" y="66"/>
                    </a:cubicBezTo>
                    <a:cubicBezTo>
                      <a:pt x="0" y="102"/>
                      <a:pt x="6" y="137"/>
                      <a:pt x="25" y="167"/>
                    </a:cubicBezTo>
                    <a:cubicBezTo>
                      <a:pt x="25" y="173"/>
                      <a:pt x="30" y="173"/>
                      <a:pt x="36" y="173"/>
                    </a:cubicBezTo>
                    <a:lnTo>
                      <a:pt x="48" y="173"/>
                    </a:lnTo>
                    <a:cubicBezTo>
                      <a:pt x="53" y="167"/>
                      <a:pt x="60" y="155"/>
                      <a:pt x="53" y="149"/>
                    </a:cubicBezTo>
                    <a:cubicBezTo>
                      <a:pt x="42" y="126"/>
                      <a:pt x="36" y="96"/>
                      <a:pt x="36" y="66"/>
                    </a:cubicBezTo>
                    <a:lnTo>
                      <a:pt x="36" y="24"/>
                    </a:lnTo>
                    <a:cubicBezTo>
                      <a:pt x="42" y="12"/>
                      <a:pt x="36"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a:off x="10286454" y="4299075"/>
                <a:ext cx="39103" cy="23093"/>
              </a:xfrm>
              <a:custGeom>
                <a:avLst/>
                <a:gdLst/>
                <a:ahLst/>
                <a:cxnLst/>
                <a:rect l="l" t="t" r="r" b="b"/>
                <a:pathLst>
                  <a:path w="127" h="75" extrusionOk="0">
                    <a:moveTo>
                      <a:pt x="102" y="1"/>
                    </a:moveTo>
                    <a:cubicBezTo>
                      <a:pt x="100" y="1"/>
                      <a:pt x="98" y="1"/>
                      <a:pt x="96" y="3"/>
                    </a:cubicBezTo>
                    <a:cubicBezTo>
                      <a:pt x="72" y="20"/>
                      <a:pt x="42" y="33"/>
                      <a:pt x="19" y="39"/>
                    </a:cubicBezTo>
                    <a:cubicBezTo>
                      <a:pt x="6" y="39"/>
                      <a:pt x="0" y="50"/>
                      <a:pt x="0" y="56"/>
                    </a:cubicBezTo>
                    <a:cubicBezTo>
                      <a:pt x="0" y="69"/>
                      <a:pt x="6" y="75"/>
                      <a:pt x="19" y="75"/>
                    </a:cubicBezTo>
                    <a:cubicBezTo>
                      <a:pt x="55" y="69"/>
                      <a:pt x="91" y="56"/>
                      <a:pt x="113" y="33"/>
                    </a:cubicBezTo>
                    <a:cubicBezTo>
                      <a:pt x="126" y="26"/>
                      <a:pt x="126" y="15"/>
                      <a:pt x="119" y="9"/>
                    </a:cubicBezTo>
                    <a:cubicBezTo>
                      <a:pt x="115" y="5"/>
                      <a:pt x="108"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10271983" y="4192540"/>
                <a:ext cx="40335" cy="15703"/>
              </a:xfrm>
              <a:custGeom>
                <a:avLst/>
                <a:gdLst/>
                <a:ahLst/>
                <a:cxnLst/>
                <a:rect l="l" t="t" r="r" b="b"/>
                <a:pathLst>
                  <a:path w="131" h="51" extrusionOk="0">
                    <a:moveTo>
                      <a:pt x="43" y="1"/>
                    </a:moveTo>
                    <a:cubicBezTo>
                      <a:pt x="34" y="1"/>
                      <a:pt x="26" y="2"/>
                      <a:pt x="17" y="3"/>
                    </a:cubicBezTo>
                    <a:cubicBezTo>
                      <a:pt x="6" y="3"/>
                      <a:pt x="0" y="9"/>
                      <a:pt x="0" y="22"/>
                    </a:cubicBezTo>
                    <a:cubicBezTo>
                      <a:pt x="0" y="33"/>
                      <a:pt x="12" y="39"/>
                      <a:pt x="17" y="39"/>
                    </a:cubicBezTo>
                    <a:cubicBezTo>
                      <a:pt x="26" y="37"/>
                      <a:pt x="34" y="37"/>
                      <a:pt x="41" y="37"/>
                    </a:cubicBezTo>
                    <a:cubicBezTo>
                      <a:pt x="63" y="37"/>
                      <a:pt x="84" y="42"/>
                      <a:pt x="102" y="50"/>
                    </a:cubicBezTo>
                    <a:lnTo>
                      <a:pt x="113" y="50"/>
                    </a:lnTo>
                    <a:cubicBezTo>
                      <a:pt x="119" y="50"/>
                      <a:pt x="125" y="45"/>
                      <a:pt x="125" y="39"/>
                    </a:cubicBezTo>
                    <a:cubicBezTo>
                      <a:pt x="130" y="33"/>
                      <a:pt x="125" y="22"/>
                      <a:pt x="119" y="15"/>
                    </a:cubicBezTo>
                    <a:cubicBezTo>
                      <a:pt x="93" y="6"/>
                      <a:pt x="67"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10239038" y="4296611"/>
                <a:ext cx="36640" cy="25556"/>
              </a:xfrm>
              <a:custGeom>
                <a:avLst/>
                <a:gdLst/>
                <a:ahLst/>
                <a:cxnLst/>
                <a:rect l="l" t="t" r="r" b="b"/>
                <a:pathLst>
                  <a:path w="119" h="83" extrusionOk="0">
                    <a:moveTo>
                      <a:pt x="19" y="1"/>
                    </a:moveTo>
                    <a:cubicBezTo>
                      <a:pt x="14" y="1"/>
                      <a:pt x="9" y="4"/>
                      <a:pt x="6" y="11"/>
                    </a:cubicBezTo>
                    <a:cubicBezTo>
                      <a:pt x="0" y="17"/>
                      <a:pt x="0" y="28"/>
                      <a:pt x="6" y="34"/>
                    </a:cubicBezTo>
                    <a:cubicBezTo>
                      <a:pt x="30" y="58"/>
                      <a:pt x="66" y="70"/>
                      <a:pt x="94" y="83"/>
                    </a:cubicBezTo>
                    <a:lnTo>
                      <a:pt x="102" y="83"/>
                    </a:lnTo>
                    <a:cubicBezTo>
                      <a:pt x="107" y="83"/>
                      <a:pt x="119" y="77"/>
                      <a:pt x="119" y="64"/>
                    </a:cubicBezTo>
                    <a:cubicBezTo>
                      <a:pt x="119" y="58"/>
                      <a:pt x="113" y="47"/>
                      <a:pt x="107" y="47"/>
                    </a:cubicBezTo>
                    <a:cubicBezTo>
                      <a:pt x="77" y="41"/>
                      <a:pt x="53" y="23"/>
                      <a:pt x="30" y="5"/>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10317552" y="4208551"/>
                <a:ext cx="27711" cy="36641"/>
              </a:xfrm>
              <a:custGeom>
                <a:avLst/>
                <a:gdLst/>
                <a:ahLst/>
                <a:cxnLst/>
                <a:rect l="l" t="t" r="r" b="b"/>
                <a:pathLst>
                  <a:path w="90" h="119" extrusionOk="0">
                    <a:moveTo>
                      <a:pt x="24" y="1"/>
                    </a:moveTo>
                    <a:cubicBezTo>
                      <a:pt x="18" y="1"/>
                      <a:pt x="13" y="4"/>
                      <a:pt x="7" y="11"/>
                    </a:cubicBezTo>
                    <a:cubicBezTo>
                      <a:pt x="1" y="17"/>
                      <a:pt x="1" y="28"/>
                      <a:pt x="12" y="34"/>
                    </a:cubicBezTo>
                    <a:cubicBezTo>
                      <a:pt x="31" y="53"/>
                      <a:pt x="48" y="77"/>
                      <a:pt x="54" y="106"/>
                    </a:cubicBezTo>
                    <a:cubicBezTo>
                      <a:pt x="54" y="113"/>
                      <a:pt x="67" y="118"/>
                      <a:pt x="72" y="118"/>
                    </a:cubicBezTo>
                    <a:lnTo>
                      <a:pt x="78" y="118"/>
                    </a:lnTo>
                    <a:cubicBezTo>
                      <a:pt x="84" y="113"/>
                      <a:pt x="90" y="106"/>
                      <a:pt x="90" y="94"/>
                    </a:cubicBezTo>
                    <a:cubicBezTo>
                      <a:pt x="78" y="64"/>
                      <a:pt x="61" y="34"/>
                      <a:pt x="37" y="6"/>
                    </a:cubicBezTo>
                    <a:cubicBezTo>
                      <a:pt x="32" y="2"/>
                      <a:pt x="28"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10227954" y="4198082"/>
                <a:ext cx="35100" cy="30483"/>
              </a:xfrm>
              <a:custGeom>
                <a:avLst/>
                <a:gdLst/>
                <a:ahLst/>
                <a:cxnLst/>
                <a:rect l="l" t="t" r="r" b="b"/>
                <a:pathLst>
                  <a:path w="114" h="99" extrusionOk="0">
                    <a:moveTo>
                      <a:pt x="92" y="1"/>
                    </a:moveTo>
                    <a:cubicBezTo>
                      <a:pt x="89" y="1"/>
                      <a:pt x="86" y="2"/>
                      <a:pt x="83" y="4"/>
                    </a:cubicBezTo>
                    <a:cubicBezTo>
                      <a:pt x="53" y="21"/>
                      <a:pt x="23" y="45"/>
                      <a:pt x="6" y="68"/>
                    </a:cubicBezTo>
                    <a:cubicBezTo>
                      <a:pt x="0" y="81"/>
                      <a:pt x="0" y="92"/>
                      <a:pt x="12" y="98"/>
                    </a:cubicBezTo>
                    <a:lnTo>
                      <a:pt x="23" y="98"/>
                    </a:lnTo>
                    <a:cubicBezTo>
                      <a:pt x="23" y="98"/>
                      <a:pt x="30" y="98"/>
                      <a:pt x="36" y="92"/>
                    </a:cubicBezTo>
                    <a:cubicBezTo>
                      <a:pt x="53" y="68"/>
                      <a:pt x="78" y="51"/>
                      <a:pt x="102" y="40"/>
                    </a:cubicBezTo>
                    <a:cubicBezTo>
                      <a:pt x="108" y="32"/>
                      <a:pt x="113" y="21"/>
                      <a:pt x="108" y="15"/>
                    </a:cubicBezTo>
                    <a:cubicBezTo>
                      <a:pt x="103" y="7"/>
                      <a:pt x="99"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10138048" y="4112793"/>
                <a:ext cx="290039" cy="290047"/>
              </a:xfrm>
              <a:custGeom>
                <a:avLst/>
                <a:gdLst/>
                <a:ahLst/>
                <a:cxnLst/>
                <a:rect l="l" t="t" r="r" b="b"/>
                <a:pathLst>
                  <a:path w="942" h="942" extrusionOk="0">
                    <a:moveTo>
                      <a:pt x="565" y="42"/>
                    </a:moveTo>
                    <a:cubicBezTo>
                      <a:pt x="573" y="42"/>
                      <a:pt x="578" y="42"/>
                      <a:pt x="584" y="48"/>
                    </a:cubicBezTo>
                    <a:cubicBezTo>
                      <a:pt x="595" y="48"/>
                      <a:pt x="601" y="53"/>
                      <a:pt x="608" y="53"/>
                    </a:cubicBezTo>
                    <a:lnTo>
                      <a:pt x="614" y="53"/>
                    </a:lnTo>
                    <a:lnTo>
                      <a:pt x="614" y="89"/>
                    </a:lnTo>
                    <a:lnTo>
                      <a:pt x="614" y="125"/>
                    </a:lnTo>
                    <a:lnTo>
                      <a:pt x="614" y="138"/>
                    </a:lnTo>
                    <a:lnTo>
                      <a:pt x="614" y="149"/>
                    </a:lnTo>
                    <a:lnTo>
                      <a:pt x="637" y="161"/>
                    </a:lnTo>
                    <a:lnTo>
                      <a:pt x="644" y="161"/>
                    </a:lnTo>
                    <a:lnTo>
                      <a:pt x="650" y="166"/>
                    </a:lnTo>
                    <a:cubicBezTo>
                      <a:pt x="655" y="166"/>
                      <a:pt x="655" y="166"/>
                      <a:pt x="655" y="174"/>
                    </a:cubicBezTo>
                    <a:lnTo>
                      <a:pt x="680" y="185"/>
                    </a:lnTo>
                    <a:lnTo>
                      <a:pt x="685" y="179"/>
                    </a:lnTo>
                    <a:cubicBezTo>
                      <a:pt x="685" y="179"/>
                      <a:pt x="691" y="174"/>
                      <a:pt x="697" y="174"/>
                    </a:cubicBezTo>
                    <a:cubicBezTo>
                      <a:pt x="708" y="166"/>
                      <a:pt x="715" y="161"/>
                      <a:pt x="727" y="155"/>
                    </a:cubicBezTo>
                    <a:cubicBezTo>
                      <a:pt x="738" y="149"/>
                      <a:pt x="751" y="149"/>
                      <a:pt x="757" y="144"/>
                    </a:cubicBezTo>
                    <a:lnTo>
                      <a:pt x="763" y="144"/>
                    </a:lnTo>
                    <a:cubicBezTo>
                      <a:pt x="768" y="144"/>
                      <a:pt x="774" y="155"/>
                      <a:pt x="780" y="161"/>
                    </a:cubicBezTo>
                    <a:cubicBezTo>
                      <a:pt x="787" y="166"/>
                      <a:pt x="793" y="174"/>
                      <a:pt x="798" y="179"/>
                    </a:cubicBezTo>
                    <a:lnTo>
                      <a:pt x="798" y="185"/>
                    </a:lnTo>
                    <a:cubicBezTo>
                      <a:pt x="793" y="191"/>
                      <a:pt x="793" y="202"/>
                      <a:pt x="787" y="215"/>
                    </a:cubicBezTo>
                    <a:cubicBezTo>
                      <a:pt x="780" y="226"/>
                      <a:pt x="774" y="232"/>
                      <a:pt x="768" y="245"/>
                    </a:cubicBezTo>
                    <a:cubicBezTo>
                      <a:pt x="768" y="251"/>
                      <a:pt x="763" y="256"/>
                      <a:pt x="763" y="256"/>
                    </a:cubicBezTo>
                    <a:lnTo>
                      <a:pt x="757" y="262"/>
                    </a:lnTo>
                    <a:lnTo>
                      <a:pt x="768" y="286"/>
                    </a:lnTo>
                    <a:cubicBezTo>
                      <a:pt x="768" y="286"/>
                      <a:pt x="774" y="286"/>
                      <a:pt x="774" y="292"/>
                    </a:cubicBezTo>
                    <a:lnTo>
                      <a:pt x="780" y="298"/>
                    </a:lnTo>
                    <a:lnTo>
                      <a:pt x="780" y="304"/>
                    </a:lnTo>
                    <a:lnTo>
                      <a:pt x="793" y="328"/>
                    </a:lnTo>
                    <a:lnTo>
                      <a:pt x="887" y="328"/>
                    </a:lnTo>
                    <a:lnTo>
                      <a:pt x="887" y="334"/>
                    </a:lnTo>
                    <a:cubicBezTo>
                      <a:pt x="887" y="339"/>
                      <a:pt x="894" y="345"/>
                      <a:pt x="894" y="358"/>
                    </a:cubicBezTo>
                    <a:cubicBezTo>
                      <a:pt x="894" y="364"/>
                      <a:pt x="900" y="369"/>
                      <a:pt x="900" y="375"/>
                    </a:cubicBezTo>
                    <a:lnTo>
                      <a:pt x="900" y="381"/>
                    </a:lnTo>
                    <a:lnTo>
                      <a:pt x="900" y="388"/>
                    </a:lnTo>
                    <a:cubicBezTo>
                      <a:pt x="887" y="394"/>
                      <a:pt x="881" y="399"/>
                      <a:pt x="870" y="405"/>
                    </a:cubicBezTo>
                    <a:cubicBezTo>
                      <a:pt x="864" y="411"/>
                      <a:pt x="864" y="411"/>
                      <a:pt x="858" y="417"/>
                    </a:cubicBezTo>
                    <a:cubicBezTo>
                      <a:pt x="851" y="417"/>
                      <a:pt x="846" y="417"/>
                      <a:pt x="846" y="424"/>
                    </a:cubicBezTo>
                    <a:cubicBezTo>
                      <a:pt x="834" y="424"/>
                      <a:pt x="834" y="429"/>
                      <a:pt x="834" y="429"/>
                    </a:cubicBezTo>
                    <a:lnTo>
                      <a:pt x="823" y="435"/>
                    </a:lnTo>
                    <a:lnTo>
                      <a:pt x="823" y="447"/>
                    </a:lnTo>
                    <a:lnTo>
                      <a:pt x="823" y="459"/>
                    </a:lnTo>
                    <a:lnTo>
                      <a:pt x="823" y="471"/>
                    </a:lnTo>
                    <a:lnTo>
                      <a:pt x="823" y="482"/>
                    </a:lnTo>
                    <a:lnTo>
                      <a:pt x="823" y="495"/>
                    </a:lnTo>
                    <a:lnTo>
                      <a:pt x="823" y="507"/>
                    </a:lnTo>
                    <a:lnTo>
                      <a:pt x="834" y="512"/>
                    </a:lnTo>
                    <a:lnTo>
                      <a:pt x="846" y="518"/>
                    </a:lnTo>
                    <a:cubicBezTo>
                      <a:pt x="846" y="518"/>
                      <a:pt x="851" y="524"/>
                      <a:pt x="858" y="524"/>
                    </a:cubicBezTo>
                    <a:cubicBezTo>
                      <a:pt x="864" y="531"/>
                      <a:pt x="864" y="531"/>
                      <a:pt x="870" y="537"/>
                    </a:cubicBezTo>
                    <a:cubicBezTo>
                      <a:pt x="881" y="542"/>
                      <a:pt x="887" y="548"/>
                      <a:pt x="900" y="554"/>
                    </a:cubicBezTo>
                    <a:lnTo>
                      <a:pt x="900" y="567"/>
                    </a:lnTo>
                    <a:cubicBezTo>
                      <a:pt x="900" y="572"/>
                      <a:pt x="894" y="578"/>
                      <a:pt x="894" y="584"/>
                    </a:cubicBezTo>
                    <a:cubicBezTo>
                      <a:pt x="894" y="595"/>
                      <a:pt x="887" y="602"/>
                      <a:pt x="887" y="608"/>
                    </a:cubicBezTo>
                    <a:cubicBezTo>
                      <a:pt x="876" y="614"/>
                      <a:pt x="864" y="614"/>
                      <a:pt x="851" y="614"/>
                    </a:cubicBezTo>
                    <a:lnTo>
                      <a:pt x="793" y="614"/>
                    </a:lnTo>
                    <a:lnTo>
                      <a:pt x="780" y="638"/>
                    </a:lnTo>
                    <a:lnTo>
                      <a:pt x="780" y="644"/>
                    </a:lnTo>
                    <a:lnTo>
                      <a:pt x="774" y="650"/>
                    </a:lnTo>
                    <a:lnTo>
                      <a:pt x="768" y="655"/>
                    </a:lnTo>
                    <a:lnTo>
                      <a:pt x="757" y="680"/>
                    </a:lnTo>
                    <a:lnTo>
                      <a:pt x="763" y="685"/>
                    </a:lnTo>
                    <a:cubicBezTo>
                      <a:pt x="763" y="685"/>
                      <a:pt x="768" y="691"/>
                      <a:pt x="768" y="697"/>
                    </a:cubicBezTo>
                    <a:cubicBezTo>
                      <a:pt x="774" y="710"/>
                      <a:pt x="780" y="715"/>
                      <a:pt x="787" y="727"/>
                    </a:cubicBezTo>
                    <a:cubicBezTo>
                      <a:pt x="793" y="738"/>
                      <a:pt x="793" y="751"/>
                      <a:pt x="798" y="757"/>
                    </a:cubicBezTo>
                    <a:lnTo>
                      <a:pt x="798" y="762"/>
                    </a:lnTo>
                    <a:cubicBezTo>
                      <a:pt x="793" y="762"/>
                      <a:pt x="787" y="774"/>
                      <a:pt x="780" y="781"/>
                    </a:cubicBezTo>
                    <a:cubicBezTo>
                      <a:pt x="774" y="787"/>
                      <a:pt x="768" y="793"/>
                      <a:pt x="763" y="798"/>
                    </a:cubicBezTo>
                    <a:lnTo>
                      <a:pt x="757" y="798"/>
                    </a:lnTo>
                    <a:cubicBezTo>
                      <a:pt x="751" y="793"/>
                      <a:pt x="738" y="793"/>
                      <a:pt x="727" y="787"/>
                    </a:cubicBezTo>
                    <a:cubicBezTo>
                      <a:pt x="715" y="781"/>
                      <a:pt x="708" y="774"/>
                      <a:pt x="697" y="768"/>
                    </a:cubicBezTo>
                    <a:cubicBezTo>
                      <a:pt x="691" y="762"/>
                      <a:pt x="685" y="762"/>
                      <a:pt x="685" y="762"/>
                    </a:cubicBezTo>
                    <a:lnTo>
                      <a:pt x="680" y="757"/>
                    </a:lnTo>
                    <a:lnTo>
                      <a:pt x="655" y="768"/>
                    </a:lnTo>
                    <a:cubicBezTo>
                      <a:pt x="655" y="768"/>
                      <a:pt x="655" y="774"/>
                      <a:pt x="650" y="774"/>
                    </a:cubicBezTo>
                    <a:lnTo>
                      <a:pt x="644" y="781"/>
                    </a:lnTo>
                    <a:lnTo>
                      <a:pt x="637" y="781"/>
                    </a:lnTo>
                    <a:lnTo>
                      <a:pt x="614" y="793"/>
                    </a:lnTo>
                    <a:lnTo>
                      <a:pt x="614" y="804"/>
                    </a:lnTo>
                    <a:lnTo>
                      <a:pt x="614" y="817"/>
                    </a:lnTo>
                    <a:lnTo>
                      <a:pt x="614" y="853"/>
                    </a:lnTo>
                    <a:lnTo>
                      <a:pt x="614" y="888"/>
                    </a:lnTo>
                    <a:lnTo>
                      <a:pt x="608" y="888"/>
                    </a:lnTo>
                    <a:cubicBezTo>
                      <a:pt x="601" y="888"/>
                      <a:pt x="595" y="894"/>
                      <a:pt x="584" y="894"/>
                    </a:cubicBezTo>
                    <a:cubicBezTo>
                      <a:pt x="578" y="894"/>
                      <a:pt x="573" y="900"/>
                      <a:pt x="565" y="900"/>
                    </a:cubicBezTo>
                    <a:lnTo>
                      <a:pt x="554" y="900"/>
                    </a:lnTo>
                    <a:cubicBezTo>
                      <a:pt x="548" y="888"/>
                      <a:pt x="543" y="881"/>
                      <a:pt x="537" y="870"/>
                    </a:cubicBezTo>
                    <a:lnTo>
                      <a:pt x="524" y="858"/>
                    </a:lnTo>
                    <a:cubicBezTo>
                      <a:pt x="524" y="853"/>
                      <a:pt x="524" y="845"/>
                      <a:pt x="518" y="845"/>
                    </a:cubicBezTo>
                    <a:lnTo>
                      <a:pt x="513" y="834"/>
                    </a:lnTo>
                    <a:lnTo>
                      <a:pt x="507" y="823"/>
                    </a:lnTo>
                    <a:lnTo>
                      <a:pt x="435" y="823"/>
                    </a:lnTo>
                    <a:lnTo>
                      <a:pt x="430" y="834"/>
                    </a:lnTo>
                    <a:lnTo>
                      <a:pt x="422" y="845"/>
                    </a:lnTo>
                    <a:cubicBezTo>
                      <a:pt x="417" y="845"/>
                      <a:pt x="417" y="853"/>
                      <a:pt x="417" y="858"/>
                    </a:cubicBezTo>
                    <a:cubicBezTo>
                      <a:pt x="411" y="864"/>
                      <a:pt x="411" y="864"/>
                      <a:pt x="405" y="870"/>
                    </a:cubicBezTo>
                    <a:cubicBezTo>
                      <a:pt x="400" y="881"/>
                      <a:pt x="394" y="888"/>
                      <a:pt x="387" y="900"/>
                    </a:cubicBezTo>
                    <a:lnTo>
                      <a:pt x="375" y="900"/>
                    </a:lnTo>
                    <a:cubicBezTo>
                      <a:pt x="370" y="900"/>
                      <a:pt x="364" y="894"/>
                      <a:pt x="358" y="894"/>
                    </a:cubicBezTo>
                    <a:cubicBezTo>
                      <a:pt x="345" y="894"/>
                      <a:pt x="340" y="888"/>
                      <a:pt x="334" y="888"/>
                    </a:cubicBezTo>
                    <a:lnTo>
                      <a:pt x="328" y="888"/>
                    </a:lnTo>
                    <a:lnTo>
                      <a:pt x="328" y="853"/>
                    </a:lnTo>
                    <a:lnTo>
                      <a:pt x="328" y="817"/>
                    </a:lnTo>
                    <a:lnTo>
                      <a:pt x="328" y="804"/>
                    </a:lnTo>
                    <a:lnTo>
                      <a:pt x="328" y="793"/>
                    </a:lnTo>
                    <a:lnTo>
                      <a:pt x="304" y="781"/>
                    </a:lnTo>
                    <a:lnTo>
                      <a:pt x="298" y="781"/>
                    </a:lnTo>
                    <a:lnTo>
                      <a:pt x="292" y="774"/>
                    </a:lnTo>
                    <a:cubicBezTo>
                      <a:pt x="287" y="774"/>
                      <a:pt x="287" y="768"/>
                      <a:pt x="287" y="768"/>
                    </a:cubicBezTo>
                    <a:lnTo>
                      <a:pt x="262" y="757"/>
                    </a:lnTo>
                    <a:lnTo>
                      <a:pt x="257" y="762"/>
                    </a:lnTo>
                    <a:cubicBezTo>
                      <a:pt x="257" y="762"/>
                      <a:pt x="251" y="762"/>
                      <a:pt x="244" y="768"/>
                    </a:cubicBezTo>
                    <a:cubicBezTo>
                      <a:pt x="232" y="774"/>
                      <a:pt x="227" y="781"/>
                      <a:pt x="215" y="787"/>
                    </a:cubicBezTo>
                    <a:cubicBezTo>
                      <a:pt x="202" y="793"/>
                      <a:pt x="191" y="793"/>
                      <a:pt x="185" y="798"/>
                    </a:cubicBezTo>
                    <a:lnTo>
                      <a:pt x="179" y="798"/>
                    </a:lnTo>
                    <a:lnTo>
                      <a:pt x="161" y="781"/>
                    </a:lnTo>
                    <a:cubicBezTo>
                      <a:pt x="155" y="774"/>
                      <a:pt x="149" y="762"/>
                      <a:pt x="144" y="762"/>
                    </a:cubicBezTo>
                    <a:lnTo>
                      <a:pt x="144" y="757"/>
                    </a:lnTo>
                    <a:cubicBezTo>
                      <a:pt x="149" y="751"/>
                      <a:pt x="149" y="738"/>
                      <a:pt x="155" y="727"/>
                    </a:cubicBezTo>
                    <a:cubicBezTo>
                      <a:pt x="161" y="715"/>
                      <a:pt x="167" y="710"/>
                      <a:pt x="172" y="697"/>
                    </a:cubicBezTo>
                    <a:cubicBezTo>
                      <a:pt x="172" y="691"/>
                      <a:pt x="179" y="685"/>
                      <a:pt x="179" y="685"/>
                    </a:cubicBezTo>
                    <a:lnTo>
                      <a:pt x="185" y="680"/>
                    </a:lnTo>
                    <a:lnTo>
                      <a:pt x="172" y="655"/>
                    </a:lnTo>
                    <a:lnTo>
                      <a:pt x="167" y="650"/>
                    </a:lnTo>
                    <a:lnTo>
                      <a:pt x="161" y="644"/>
                    </a:lnTo>
                    <a:lnTo>
                      <a:pt x="161" y="638"/>
                    </a:lnTo>
                    <a:lnTo>
                      <a:pt x="149" y="614"/>
                    </a:lnTo>
                    <a:lnTo>
                      <a:pt x="89" y="614"/>
                    </a:lnTo>
                    <a:cubicBezTo>
                      <a:pt x="78" y="614"/>
                      <a:pt x="65" y="614"/>
                      <a:pt x="54" y="608"/>
                    </a:cubicBezTo>
                    <a:cubicBezTo>
                      <a:pt x="54" y="602"/>
                      <a:pt x="48" y="595"/>
                      <a:pt x="48" y="584"/>
                    </a:cubicBezTo>
                    <a:cubicBezTo>
                      <a:pt x="48" y="578"/>
                      <a:pt x="42" y="572"/>
                      <a:pt x="42" y="567"/>
                    </a:cubicBezTo>
                    <a:lnTo>
                      <a:pt x="42" y="554"/>
                    </a:lnTo>
                    <a:cubicBezTo>
                      <a:pt x="54" y="548"/>
                      <a:pt x="59" y="542"/>
                      <a:pt x="72" y="537"/>
                    </a:cubicBezTo>
                    <a:cubicBezTo>
                      <a:pt x="78" y="531"/>
                      <a:pt x="78" y="531"/>
                      <a:pt x="84" y="524"/>
                    </a:cubicBezTo>
                    <a:cubicBezTo>
                      <a:pt x="89" y="524"/>
                      <a:pt x="95" y="518"/>
                      <a:pt x="95" y="518"/>
                    </a:cubicBezTo>
                    <a:lnTo>
                      <a:pt x="108" y="512"/>
                    </a:lnTo>
                    <a:lnTo>
                      <a:pt x="119" y="507"/>
                    </a:lnTo>
                    <a:lnTo>
                      <a:pt x="119" y="495"/>
                    </a:lnTo>
                    <a:lnTo>
                      <a:pt x="119" y="482"/>
                    </a:lnTo>
                    <a:lnTo>
                      <a:pt x="119" y="471"/>
                    </a:lnTo>
                    <a:lnTo>
                      <a:pt x="119" y="459"/>
                    </a:lnTo>
                    <a:lnTo>
                      <a:pt x="119" y="447"/>
                    </a:lnTo>
                    <a:lnTo>
                      <a:pt x="119" y="435"/>
                    </a:lnTo>
                    <a:lnTo>
                      <a:pt x="108" y="429"/>
                    </a:lnTo>
                    <a:cubicBezTo>
                      <a:pt x="108" y="429"/>
                      <a:pt x="108" y="424"/>
                      <a:pt x="95" y="424"/>
                    </a:cubicBezTo>
                    <a:cubicBezTo>
                      <a:pt x="95" y="417"/>
                      <a:pt x="89" y="417"/>
                      <a:pt x="84" y="417"/>
                    </a:cubicBezTo>
                    <a:lnTo>
                      <a:pt x="72" y="405"/>
                    </a:lnTo>
                    <a:cubicBezTo>
                      <a:pt x="59" y="399"/>
                      <a:pt x="54" y="394"/>
                      <a:pt x="42" y="388"/>
                    </a:cubicBezTo>
                    <a:lnTo>
                      <a:pt x="42" y="381"/>
                    </a:lnTo>
                    <a:lnTo>
                      <a:pt x="42" y="375"/>
                    </a:lnTo>
                    <a:cubicBezTo>
                      <a:pt x="42" y="369"/>
                      <a:pt x="48" y="364"/>
                      <a:pt x="48" y="358"/>
                    </a:cubicBezTo>
                    <a:cubicBezTo>
                      <a:pt x="48" y="345"/>
                      <a:pt x="54" y="339"/>
                      <a:pt x="54" y="334"/>
                    </a:cubicBezTo>
                    <a:lnTo>
                      <a:pt x="54" y="328"/>
                    </a:lnTo>
                    <a:lnTo>
                      <a:pt x="149" y="328"/>
                    </a:lnTo>
                    <a:lnTo>
                      <a:pt x="161" y="304"/>
                    </a:lnTo>
                    <a:lnTo>
                      <a:pt x="161" y="298"/>
                    </a:lnTo>
                    <a:lnTo>
                      <a:pt x="167" y="292"/>
                    </a:lnTo>
                    <a:cubicBezTo>
                      <a:pt x="167" y="286"/>
                      <a:pt x="172" y="286"/>
                      <a:pt x="172" y="286"/>
                    </a:cubicBezTo>
                    <a:lnTo>
                      <a:pt x="185" y="262"/>
                    </a:lnTo>
                    <a:lnTo>
                      <a:pt x="179" y="256"/>
                    </a:lnTo>
                    <a:cubicBezTo>
                      <a:pt x="179" y="256"/>
                      <a:pt x="172" y="251"/>
                      <a:pt x="172" y="245"/>
                    </a:cubicBezTo>
                    <a:cubicBezTo>
                      <a:pt x="167" y="232"/>
                      <a:pt x="161" y="226"/>
                      <a:pt x="155" y="215"/>
                    </a:cubicBezTo>
                    <a:cubicBezTo>
                      <a:pt x="149" y="202"/>
                      <a:pt x="149" y="191"/>
                      <a:pt x="144" y="185"/>
                    </a:cubicBezTo>
                    <a:lnTo>
                      <a:pt x="144" y="179"/>
                    </a:lnTo>
                    <a:cubicBezTo>
                      <a:pt x="149" y="174"/>
                      <a:pt x="155" y="166"/>
                      <a:pt x="161" y="161"/>
                    </a:cubicBezTo>
                    <a:cubicBezTo>
                      <a:pt x="167" y="155"/>
                      <a:pt x="172" y="144"/>
                      <a:pt x="179" y="144"/>
                    </a:cubicBezTo>
                    <a:lnTo>
                      <a:pt x="185" y="144"/>
                    </a:lnTo>
                    <a:cubicBezTo>
                      <a:pt x="191" y="149"/>
                      <a:pt x="202" y="149"/>
                      <a:pt x="215" y="155"/>
                    </a:cubicBezTo>
                    <a:cubicBezTo>
                      <a:pt x="227" y="161"/>
                      <a:pt x="232" y="166"/>
                      <a:pt x="244" y="174"/>
                    </a:cubicBezTo>
                    <a:cubicBezTo>
                      <a:pt x="251" y="174"/>
                      <a:pt x="257" y="179"/>
                      <a:pt x="257" y="179"/>
                    </a:cubicBezTo>
                    <a:lnTo>
                      <a:pt x="262" y="185"/>
                    </a:lnTo>
                    <a:lnTo>
                      <a:pt x="287" y="174"/>
                    </a:lnTo>
                    <a:cubicBezTo>
                      <a:pt x="287" y="166"/>
                      <a:pt x="287" y="166"/>
                      <a:pt x="292" y="166"/>
                    </a:cubicBezTo>
                    <a:lnTo>
                      <a:pt x="298" y="161"/>
                    </a:lnTo>
                    <a:lnTo>
                      <a:pt x="304" y="161"/>
                    </a:lnTo>
                    <a:lnTo>
                      <a:pt x="328" y="149"/>
                    </a:lnTo>
                    <a:lnTo>
                      <a:pt x="328" y="138"/>
                    </a:lnTo>
                    <a:lnTo>
                      <a:pt x="328" y="125"/>
                    </a:lnTo>
                    <a:lnTo>
                      <a:pt x="328" y="89"/>
                    </a:lnTo>
                    <a:lnTo>
                      <a:pt x="328" y="53"/>
                    </a:lnTo>
                    <a:lnTo>
                      <a:pt x="334" y="53"/>
                    </a:lnTo>
                    <a:cubicBezTo>
                      <a:pt x="340" y="53"/>
                      <a:pt x="345" y="48"/>
                      <a:pt x="351" y="48"/>
                    </a:cubicBezTo>
                    <a:lnTo>
                      <a:pt x="358" y="48"/>
                    </a:lnTo>
                    <a:cubicBezTo>
                      <a:pt x="364" y="42"/>
                      <a:pt x="370" y="42"/>
                      <a:pt x="375" y="42"/>
                    </a:cubicBezTo>
                    <a:lnTo>
                      <a:pt x="387" y="42"/>
                    </a:lnTo>
                    <a:cubicBezTo>
                      <a:pt x="394" y="48"/>
                      <a:pt x="400" y="59"/>
                      <a:pt x="405" y="72"/>
                    </a:cubicBezTo>
                    <a:cubicBezTo>
                      <a:pt x="411" y="78"/>
                      <a:pt x="411" y="78"/>
                      <a:pt x="417" y="84"/>
                    </a:cubicBezTo>
                    <a:cubicBezTo>
                      <a:pt x="417" y="89"/>
                      <a:pt x="417" y="95"/>
                      <a:pt x="422" y="95"/>
                    </a:cubicBezTo>
                    <a:cubicBezTo>
                      <a:pt x="430" y="102"/>
                      <a:pt x="430" y="108"/>
                      <a:pt x="430" y="108"/>
                    </a:cubicBezTo>
                    <a:lnTo>
                      <a:pt x="435" y="119"/>
                    </a:lnTo>
                    <a:lnTo>
                      <a:pt x="507" y="119"/>
                    </a:lnTo>
                    <a:lnTo>
                      <a:pt x="513" y="108"/>
                    </a:lnTo>
                    <a:cubicBezTo>
                      <a:pt x="513" y="108"/>
                      <a:pt x="513" y="102"/>
                      <a:pt x="518" y="95"/>
                    </a:cubicBezTo>
                    <a:cubicBezTo>
                      <a:pt x="524" y="95"/>
                      <a:pt x="524" y="89"/>
                      <a:pt x="524" y="84"/>
                    </a:cubicBezTo>
                    <a:cubicBezTo>
                      <a:pt x="530" y="78"/>
                      <a:pt x="530" y="78"/>
                      <a:pt x="537" y="72"/>
                    </a:cubicBezTo>
                    <a:cubicBezTo>
                      <a:pt x="543" y="59"/>
                      <a:pt x="548" y="48"/>
                      <a:pt x="554" y="42"/>
                    </a:cubicBezTo>
                    <a:close/>
                    <a:moveTo>
                      <a:pt x="400" y="1"/>
                    </a:moveTo>
                    <a:lnTo>
                      <a:pt x="370" y="6"/>
                    </a:lnTo>
                    <a:cubicBezTo>
                      <a:pt x="364" y="6"/>
                      <a:pt x="358" y="12"/>
                      <a:pt x="345" y="12"/>
                    </a:cubicBezTo>
                    <a:cubicBezTo>
                      <a:pt x="334" y="18"/>
                      <a:pt x="328" y="18"/>
                      <a:pt x="322" y="18"/>
                    </a:cubicBezTo>
                    <a:lnTo>
                      <a:pt x="298" y="31"/>
                    </a:lnTo>
                    <a:lnTo>
                      <a:pt x="298" y="36"/>
                    </a:lnTo>
                    <a:cubicBezTo>
                      <a:pt x="298" y="42"/>
                      <a:pt x="292" y="66"/>
                      <a:pt x="292" y="89"/>
                    </a:cubicBezTo>
                    <a:lnTo>
                      <a:pt x="292" y="125"/>
                    </a:lnTo>
                    <a:cubicBezTo>
                      <a:pt x="287" y="131"/>
                      <a:pt x="287" y="131"/>
                      <a:pt x="280" y="131"/>
                    </a:cubicBezTo>
                    <a:lnTo>
                      <a:pt x="274" y="131"/>
                    </a:lnTo>
                    <a:lnTo>
                      <a:pt x="274" y="138"/>
                    </a:lnTo>
                    <a:cubicBezTo>
                      <a:pt x="268" y="138"/>
                      <a:pt x="268" y="138"/>
                      <a:pt x="262" y="144"/>
                    </a:cubicBezTo>
                    <a:cubicBezTo>
                      <a:pt x="251" y="138"/>
                      <a:pt x="238" y="131"/>
                      <a:pt x="232" y="125"/>
                    </a:cubicBezTo>
                    <a:cubicBezTo>
                      <a:pt x="221" y="119"/>
                      <a:pt x="208" y="114"/>
                      <a:pt x="197" y="108"/>
                    </a:cubicBezTo>
                    <a:cubicBezTo>
                      <a:pt x="191" y="108"/>
                      <a:pt x="185" y="102"/>
                      <a:pt x="185" y="102"/>
                    </a:cubicBezTo>
                    <a:lnTo>
                      <a:pt x="172" y="102"/>
                    </a:lnTo>
                    <a:lnTo>
                      <a:pt x="167" y="108"/>
                    </a:lnTo>
                    <a:cubicBezTo>
                      <a:pt x="167" y="108"/>
                      <a:pt x="149" y="119"/>
                      <a:pt x="137" y="138"/>
                    </a:cubicBezTo>
                    <a:cubicBezTo>
                      <a:pt x="119" y="149"/>
                      <a:pt x="108" y="166"/>
                      <a:pt x="108" y="166"/>
                    </a:cubicBezTo>
                    <a:lnTo>
                      <a:pt x="101" y="174"/>
                    </a:lnTo>
                    <a:lnTo>
                      <a:pt x="101" y="185"/>
                    </a:lnTo>
                    <a:cubicBezTo>
                      <a:pt x="101" y="185"/>
                      <a:pt x="108" y="191"/>
                      <a:pt x="108" y="196"/>
                    </a:cubicBezTo>
                    <a:cubicBezTo>
                      <a:pt x="114" y="209"/>
                      <a:pt x="119" y="221"/>
                      <a:pt x="125" y="232"/>
                    </a:cubicBezTo>
                    <a:cubicBezTo>
                      <a:pt x="131" y="238"/>
                      <a:pt x="137" y="251"/>
                      <a:pt x="144" y="262"/>
                    </a:cubicBezTo>
                    <a:cubicBezTo>
                      <a:pt x="137" y="268"/>
                      <a:pt x="137" y="268"/>
                      <a:pt x="137" y="274"/>
                    </a:cubicBezTo>
                    <a:lnTo>
                      <a:pt x="131" y="281"/>
                    </a:lnTo>
                    <a:cubicBezTo>
                      <a:pt x="131" y="286"/>
                      <a:pt x="131" y="286"/>
                      <a:pt x="125" y="286"/>
                    </a:cubicBezTo>
                    <a:lnTo>
                      <a:pt x="125" y="292"/>
                    </a:lnTo>
                    <a:lnTo>
                      <a:pt x="89" y="292"/>
                    </a:lnTo>
                    <a:cubicBezTo>
                      <a:pt x="65" y="292"/>
                      <a:pt x="42" y="298"/>
                      <a:pt x="42" y="298"/>
                    </a:cubicBezTo>
                    <a:lnTo>
                      <a:pt x="29" y="298"/>
                    </a:lnTo>
                    <a:lnTo>
                      <a:pt x="24" y="322"/>
                    </a:lnTo>
                    <a:cubicBezTo>
                      <a:pt x="18" y="328"/>
                      <a:pt x="18" y="334"/>
                      <a:pt x="12" y="345"/>
                    </a:cubicBezTo>
                    <a:cubicBezTo>
                      <a:pt x="12" y="358"/>
                      <a:pt x="6" y="364"/>
                      <a:pt x="6" y="369"/>
                    </a:cubicBezTo>
                    <a:lnTo>
                      <a:pt x="1" y="399"/>
                    </a:lnTo>
                    <a:lnTo>
                      <a:pt x="12" y="405"/>
                    </a:lnTo>
                    <a:cubicBezTo>
                      <a:pt x="12" y="405"/>
                      <a:pt x="12" y="411"/>
                      <a:pt x="24" y="417"/>
                    </a:cubicBezTo>
                    <a:cubicBezTo>
                      <a:pt x="29" y="424"/>
                      <a:pt x="42" y="429"/>
                      <a:pt x="48" y="435"/>
                    </a:cubicBezTo>
                    <a:cubicBezTo>
                      <a:pt x="54" y="441"/>
                      <a:pt x="59" y="441"/>
                      <a:pt x="65" y="447"/>
                    </a:cubicBezTo>
                    <a:cubicBezTo>
                      <a:pt x="72" y="447"/>
                      <a:pt x="78" y="452"/>
                      <a:pt x="78" y="452"/>
                    </a:cubicBezTo>
                    <a:lnTo>
                      <a:pt x="84" y="452"/>
                    </a:lnTo>
                    <a:lnTo>
                      <a:pt x="84" y="459"/>
                    </a:lnTo>
                    <a:lnTo>
                      <a:pt x="84" y="471"/>
                    </a:lnTo>
                    <a:lnTo>
                      <a:pt x="84" y="482"/>
                    </a:lnTo>
                    <a:lnTo>
                      <a:pt x="84" y="488"/>
                    </a:lnTo>
                    <a:lnTo>
                      <a:pt x="78" y="488"/>
                    </a:lnTo>
                    <a:cubicBezTo>
                      <a:pt x="78" y="488"/>
                      <a:pt x="72" y="495"/>
                      <a:pt x="65" y="495"/>
                    </a:cubicBezTo>
                    <a:cubicBezTo>
                      <a:pt x="59" y="501"/>
                      <a:pt x="54" y="501"/>
                      <a:pt x="48" y="507"/>
                    </a:cubicBezTo>
                    <a:cubicBezTo>
                      <a:pt x="42" y="512"/>
                      <a:pt x="29" y="518"/>
                      <a:pt x="24" y="524"/>
                    </a:cubicBezTo>
                    <a:cubicBezTo>
                      <a:pt x="12" y="531"/>
                      <a:pt x="12" y="537"/>
                      <a:pt x="12" y="537"/>
                    </a:cubicBezTo>
                    <a:lnTo>
                      <a:pt x="1" y="542"/>
                    </a:lnTo>
                    <a:lnTo>
                      <a:pt x="6" y="572"/>
                    </a:lnTo>
                    <a:cubicBezTo>
                      <a:pt x="6" y="578"/>
                      <a:pt x="12" y="584"/>
                      <a:pt x="12" y="595"/>
                    </a:cubicBezTo>
                    <a:cubicBezTo>
                      <a:pt x="18" y="602"/>
                      <a:pt x="18" y="614"/>
                      <a:pt x="18" y="620"/>
                    </a:cubicBezTo>
                    <a:lnTo>
                      <a:pt x="29" y="644"/>
                    </a:lnTo>
                    <a:lnTo>
                      <a:pt x="42" y="644"/>
                    </a:lnTo>
                    <a:cubicBezTo>
                      <a:pt x="42" y="644"/>
                      <a:pt x="65" y="650"/>
                      <a:pt x="89" y="650"/>
                    </a:cubicBezTo>
                    <a:lnTo>
                      <a:pt x="125" y="650"/>
                    </a:lnTo>
                    <a:cubicBezTo>
                      <a:pt x="131" y="655"/>
                      <a:pt x="131" y="655"/>
                      <a:pt x="131" y="661"/>
                    </a:cubicBezTo>
                    <a:lnTo>
                      <a:pt x="137" y="667"/>
                    </a:lnTo>
                    <a:cubicBezTo>
                      <a:pt x="137" y="667"/>
                      <a:pt x="137" y="674"/>
                      <a:pt x="144" y="674"/>
                    </a:cubicBezTo>
                    <a:lnTo>
                      <a:pt x="144" y="680"/>
                    </a:lnTo>
                    <a:cubicBezTo>
                      <a:pt x="137" y="691"/>
                      <a:pt x="131" y="697"/>
                      <a:pt x="125" y="710"/>
                    </a:cubicBezTo>
                    <a:cubicBezTo>
                      <a:pt x="119" y="721"/>
                      <a:pt x="114" y="732"/>
                      <a:pt x="108" y="745"/>
                    </a:cubicBezTo>
                    <a:cubicBezTo>
                      <a:pt x="108" y="751"/>
                      <a:pt x="101" y="757"/>
                      <a:pt x="101" y="757"/>
                    </a:cubicBezTo>
                    <a:lnTo>
                      <a:pt x="101" y="768"/>
                    </a:lnTo>
                    <a:lnTo>
                      <a:pt x="108" y="774"/>
                    </a:lnTo>
                    <a:cubicBezTo>
                      <a:pt x="108" y="774"/>
                      <a:pt x="119" y="793"/>
                      <a:pt x="137" y="804"/>
                    </a:cubicBezTo>
                    <a:cubicBezTo>
                      <a:pt x="149" y="823"/>
                      <a:pt x="167" y="834"/>
                      <a:pt x="167" y="834"/>
                    </a:cubicBezTo>
                    <a:lnTo>
                      <a:pt x="172" y="840"/>
                    </a:lnTo>
                    <a:lnTo>
                      <a:pt x="185" y="834"/>
                    </a:lnTo>
                    <a:cubicBezTo>
                      <a:pt x="185" y="834"/>
                      <a:pt x="191" y="834"/>
                      <a:pt x="197" y="828"/>
                    </a:cubicBezTo>
                    <a:cubicBezTo>
                      <a:pt x="208" y="828"/>
                      <a:pt x="221" y="823"/>
                      <a:pt x="232" y="817"/>
                    </a:cubicBezTo>
                    <a:cubicBezTo>
                      <a:pt x="238" y="810"/>
                      <a:pt x="251" y="804"/>
                      <a:pt x="262" y="798"/>
                    </a:cubicBezTo>
                    <a:cubicBezTo>
                      <a:pt x="268" y="804"/>
                      <a:pt x="268" y="804"/>
                      <a:pt x="274" y="804"/>
                    </a:cubicBezTo>
                    <a:lnTo>
                      <a:pt x="280" y="810"/>
                    </a:lnTo>
                    <a:cubicBezTo>
                      <a:pt x="287" y="810"/>
                      <a:pt x="287" y="810"/>
                      <a:pt x="287" y="817"/>
                    </a:cubicBezTo>
                    <a:lnTo>
                      <a:pt x="292" y="817"/>
                    </a:lnTo>
                    <a:lnTo>
                      <a:pt x="292" y="853"/>
                    </a:lnTo>
                    <a:cubicBezTo>
                      <a:pt x="292" y="875"/>
                      <a:pt x="298" y="900"/>
                      <a:pt x="298" y="900"/>
                    </a:cubicBezTo>
                    <a:lnTo>
                      <a:pt x="298" y="911"/>
                    </a:lnTo>
                    <a:lnTo>
                      <a:pt x="322" y="917"/>
                    </a:lnTo>
                    <a:cubicBezTo>
                      <a:pt x="328" y="924"/>
                      <a:pt x="334" y="924"/>
                      <a:pt x="345" y="930"/>
                    </a:cubicBezTo>
                    <a:cubicBezTo>
                      <a:pt x="358" y="930"/>
                      <a:pt x="364" y="930"/>
                      <a:pt x="370" y="935"/>
                    </a:cubicBezTo>
                    <a:lnTo>
                      <a:pt x="400" y="941"/>
                    </a:lnTo>
                    <a:lnTo>
                      <a:pt x="405" y="930"/>
                    </a:lnTo>
                    <a:lnTo>
                      <a:pt x="417" y="917"/>
                    </a:lnTo>
                    <a:cubicBezTo>
                      <a:pt x="422" y="911"/>
                      <a:pt x="430" y="900"/>
                      <a:pt x="435" y="888"/>
                    </a:cubicBezTo>
                    <a:cubicBezTo>
                      <a:pt x="441" y="888"/>
                      <a:pt x="441" y="881"/>
                      <a:pt x="447" y="875"/>
                    </a:cubicBezTo>
                    <a:cubicBezTo>
                      <a:pt x="447" y="870"/>
                      <a:pt x="452" y="864"/>
                      <a:pt x="452" y="864"/>
                    </a:cubicBezTo>
                    <a:lnTo>
                      <a:pt x="452" y="858"/>
                    </a:lnTo>
                    <a:lnTo>
                      <a:pt x="488" y="858"/>
                    </a:lnTo>
                    <a:lnTo>
                      <a:pt x="488" y="864"/>
                    </a:lnTo>
                    <a:cubicBezTo>
                      <a:pt x="488" y="864"/>
                      <a:pt x="494" y="870"/>
                      <a:pt x="494" y="875"/>
                    </a:cubicBezTo>
                    <a:cubicBezTo>
                      <a:pt x="501" y="881"/>
                      <a:pt x="501" y="888"/>
                      <a:pt x="507" y="888"/>
                    </a:cubicBezTo>
                    <a:cubicBezTo>
                      <a:pt x="513" y="900"/>
                      <a:pt x="518" y="911"/>
                      <a:pt x="524" y="917"/>
                    </a:cubicBezTo>
                    <a:cubicBezTo>
                      <a:pt x="530" y="924"/>
                      <a:pt x="537" y="930"/>
                      <a:pt x="537" y="930"/>
                    </a:cubicBezTo>
                    <a:lnTo>
                      <a:pt x="543" y="941"/>
                    </a:lnTo>
                    <a:lnTo>
                      <a:pt x="573" y="935"/>
                    </a:lnTo>
                    <a:cubicBezTo>
                      <a:pt x="578" y="930"/>
                      <a:pt x="584" y="930"/>
                      <a:pt x="595" y="930"/>
                    </a:cubicBezTo>
                    <a:cubicBezTo>
                      <a:pt x="608" y="924"/>
                      <a:pt x="614" y="924"/>
                      <a:pt x="620" y="917"/>
                    </a:cubicBezTo>
                    <a:lnTo>
                      <a:pt x="644" y="911"/>
                    </a:lnTo>
                    <a:lnTo>
                      <a:pt x="644" y="900"/>
                    </a:lnTo>
                    <a:cubicBezTo>
                      <a:pt x="644" y="900"/>
                      <a:pt x="650" y="875"/>
                      <a:pt x="650" y="853"/>
                    </a:cubicBezTo>
                    <a:lnTo>
                      <a:pt x="650" y="817"/>
                    </a:lnTo>
                    <a:cubicBezTo>
                      <a:pt x="655" y="810"/>
                      <a:pt x="655" y="810"/>
                      <a:pt x="661" y="810"/>
                    </a:cubicBezTo>
                    <a:lnTo>
                      <a:pt x="667" y="804"/>
                    </a:lnTo>
                    <a:cubicBezTo>
                      <a:pt x="673" y="804"/>
                      <a:pt x="673" y="804"/>
                      <a:pt x="680" y="798"/>
                    </a:cubicBezTo>
                    <a:cubicBezTo>
                      <a:pt x="691" y="804"/>
                      <a:pt x="703" y="810"/>
                      <a:pt x="708" y="817"/>
                    </a:cubicBezTo>
                    <a:cubicBezTo>
                      <a:pt x="721" y="823"/>
                      <a:pt x="733" y="828"/>
                      <a:pt x="744" y="828"/>
                    </a:cubicBezTo>
                    <a:cubicBezTo>
                      <a:pt x="751" y="834"/>
                      <a:pt x="757" y="834"/>
                      <a:pt x="757" y="834"/>
                    </a:cubicBezTo>
                    <a:lnTo>
                      <a:pt x="768" y="840"/>
                    </a:lnTo>
                    <a:lnTo>
                      <a:pt x="774" y="834"/>
                    </a:lnTo>
                    <a:cubicBezTo>
                      <a:pt x="774" y="834"/>
                      <a:pt x="793" y="823"/>
                      <a:pt x="804" y="804"/>
                    </a:cubicBezTo>
                    <a:cubicBezTo>
                      <a:pt x="823" y="793"/>
                      <a:pt x="834" y="774"/>
                      <a:pt x="834" y="774"/>
                    </a:cubicBezTo>
                    <a:lnTo>
                      <a:pt x="840" y="768"/>
                    </a:lnTo>
                    <a:lnTo>
                      <a:pt x="840" y="757"/>
                    </a:lnTo>
                    <a:cubicBezTo>
                      <a:pt x="840" y="757"/>
                      <a:pt x="834" y="751"/>
                      <a:pt x="834" y="745"/>
                    </a:cubicBezTo>
                    <a:cubicBezTo>
                      <a:pt x="828" y="732"/>
                      <a:pt x="823" y="721"/>
                      <a:pt x="816" y="710"/>
                    </a:cubicBezTo>
                    <a:cubicBezTo>
                      <a:pt x="810" y="697"/>
                      <a:pt x="804" y="691"/>
                      <a:pt x="798" y="680"/>
                    </a:cubicBezTo>
                    <a:cubicBezTo>
                      <a:pt x="804" y="674"/>
                      <a:pt x="804" y="667"/>
                      <a:pt x="804" y="667"/>
                    </a:cubicBezTo>
                    <a:lnTo>
                      <a:pt x="810" y="661"/>
                    </a:lnTo>
                    <a:cubicBezTo>
                      <a:pt x="810" y="655"/>
                      <a:pt x="810" y="655"/>
                      <a:pt x="816" y="650"/>
                    </a:cubicBezTo>
                    <a:lnTo>
                      <a:pt x="851" y="650"/>
                    </a:lnTo>
                    <a:cubicBezTo>
                      <a:pt x="876" y="650"/>
                      <a:pt x="900" y="644"/>
                      <a:pt x="900" y="644"/>
                    </a:cubicBezTo>
                    <a:lnTo>
                      <a:pt x="911" y="644"/>
                    </a:lnTo>
                    <a:lnTo>
                      <a:pt x="917" y="620"/>
                    </a:lnTo>
                    <a:cubicBezTo>
                      <a:pt x="923" y="614"/>
                      <a:pt x="923" y="602"/>
                      <a:pt x="930" y="595"/>
                    </a:cubicBezTo>
                    <a:cubicBezTo>
                      <a:pt x="930" y="584"/>
                      <a:pt x="936" y="578"/>
                      <a:pt x="936" y="572"/>
                    </a:cubicBezTo>
                    <a:lnTo>
                      <a:pt x="941" y="542"/>
                    </a:lnTo>
                    <a:lnTo>
                      <a:pt x="930" y="537"/>
                    </a:lnTo>
                    <a:cubicBezTo>
                      <a:pt x="930" y="537"/>
                      <a:pt x="930" y="531"/>
                      <a:pt x="917" y="524"/>
                    </a:cubicBezTo>
                    <a:cubicBezTo>
                      <a:pt x="911" y="518"/>
                      <a:pt x="900" y="512"/>
                      <a:pt x="894" y="507"/>
                    </a:cubicBezTo>
                    <a:cubicBezTo>
                      <a:pt x="887" y="501"/>
                      <a:pt x="881" y="501"/>
                      <a:pt x="876" y="495"/>
                    </a:cubicBezTo>
                    <a:cubicBezTo>
                      <a:pt x="870" y="495"/>
                      <a:pt x="864" y="488"/>
                      <a:pt x="864" y="488"/>
                    </a:cubicBezTo>
                    <a:lnTo>
                      <a:pt x="858" y="488"/>
                    </a:lnTo>
                    <a:lnTo>
                      <a:pt x="858" y="482"/>
                    </a:lnTo>
                    <a:lnTo>
                      <a:pt x="858" y="471"/>
                    </a:lnTo>
                    <a:lnTo>
                      <a:pt x="858" y="459"/>
                    </a:lnTo>
                    <a:lnTo>
                      <a:pt x="858" y="452"/>
                    </a:lnTo>
                    <a:lnTo>
                      <a:pt x="864" y="452"/>
                    </a:lnTo>
                    <a:cubicBezTo>
                      <a:pt x="864" y="452"/>
                      <a:pt x="870" y="447"/>
                      <a:pt x="876" y="447"/>
                    </a:cubicBezTo>
                    <a:cubicBezTo>
                      <a:pt x="881" y="441"/>
                      <a:pt x="887" y="441"/>
                      <a:pt x="894" y="435"/>
                    </a:cubicBezTo>
                    <a:cubicBezTo>
                      <a:pt x="900" y="429"/>
                      <a:pt x="911" y="424"/>
                      <a:pt x="917" y="417"/>
                    </a:cubicBezTo>
                    <a:cubicBezTo>
                      <a:pt x="930" y="411"/>
                      <a:pt x="930" y="405"/>
                      <a:pt x="930" y="405"/>
                    </a:cubicBezTo>
                    <a:lnTo>
                      <a:pt x="941" y="399"/>
                    </a:lnTo>
                    <a:lnTo>
                      <a:pt x="936" y="369"/>
                    </a:lnTo>
                    <a:cubicBezTo>
                      <a:pt x="936" y="364"/>
                      <a:pt x="930" y="358"/>
                      <a:pt x="930" y="345"/>
                    </a:cubicBezTo>
                    <a:cubicBezTo>
                      <a:pt x="923" y="334"/>
                      <a:pt x="923" y="328"/>
                      <a:pt x="917" y="322"/>
                    </a:cubicBezTo>
                    <a:lnTo>
                      <a:pt x="911" y="298"/>
                    </a:lnTo>
                    <a:lnTo>
                      <a:pt x="900" y="298"/>
                    </a:lnTo>
                    <a:cubicBezTo>
                      <a:pt x="900" y="298"/>
                      <a:pt x="876" y="292"/>
                      <a:pt x="851" y="292"/>
                    </a:cubicBezTo>
                    <a:lnTo>
                      <a:pt x="816" y="292"/>
                    </a:lnTo>
                    <a:lnTo>
                      <a:pt x="816" y="286"/>
                    </a:lnTo>
                    <a:cubicBezTo>
                      <a:pt x="810" y="286"/>
                      <a:pt x="810" y="286"/>
                      <a:pt x="810" y="281"/>
                    </a:cubicBezTo>
                    <a:lnTo>
                      <a:pt x="804" y="274"/>
                    </a:lnTo>
                    <a:cubicBezTo>
                      <a:pt x="804" y="268"/>
                      <a:pt x="804" y="268"/>
                      <a:pt x="798" y="262"/>
                    </a:cubicBezTo>
                    <a:cubicBezTo>
                      <a:pt x="804" y="251"/>
                      <a:pt x="810" y="238"/>
                      <a:pt x="816" y="232"/>
                    </a:cubicBezTo>
                    <a:cubicBezTo>
                      <a:pt x="823" y="221"/>
                      <a:pt x="828" y="209"/>
                      <a:pt x="834" y="196"/>
                    </a:cubicBezTo>
                    <a:cubicBezTo>
                      <a:pt x="834" y="191"/>
                      <a:pt x="840" y="185"/>
                      <a:pt x="840" y="185"/>
                    </a:cubicBezTo>
                    <a:lnTo>
                      <a:pt x="840" y="174"/>
                    </a:lnTo>
                    <a:lnTo>
                      <a:pt x="834" y="166"/>
                    </a:lnTo>
                    <a:cubicBezTo>
                      <a:pt x="834" y="166"/>
                      <a:pt x="823" y="149"/>
                      <a:pt x="804" y="138"/>
                    </a:cubicBezTo>
                    <a:cubicBezTo>
                      <a:pt x="793" y="119"/>
                      <a:pt x="774" y="108"/>
                      <a:pt x="774" y="108"/>
                    </a:cubicBezTo>
                    <a:lnTo>
                      <a:pt x="768" y="102"/>
                    </a:lnTo>
                    <a:lnTo>
                      <a:pt x="757" y="102"/>
                    </a:lnTo>
                    <a:cubicBezTo>
                      <a:pt x="757" y="102"/>
                      <a:pt x="751" y="108"/>
                      <a:pt x="744" y="108"/>
                    </a:cubicBezTo>
                    <a:cubicBezTo>
                      <a:pt x="733" y="114"/>
                      <a:pt x="721" y="119"/>
                      <a:pt x="708" y="125"/>
                    </a:cubicBezTo>
                    <a:cubicBezTo>
                      <a:pt x="703" y="131"/>
                      <a:pt x="691" y="138"/>
                      <a:pt x="680" y="144"/>
                    </a:cubicBezTo>
                    <a:cubicBezTo>
                      <a:pt x="673" y="138"/>
                      <a:pt x="667" y="138"/>
                      <a:pt x="667" y="138"/>
                    </a:cubicBezTo>
                    <a:lnTo>
                      <a:pt x="667" y="131"/>
                    </a:lnTo>
                    <a:lnTo>
                      <a:pt x="661" y="131"/>
                    </a:lnTo>
                    <a:cubicBezTo>
                      <a:pt x="655" y="131"/>
                      <a:pt x="655" y="131"/>
                      <a:pt x="655" y="125"/>
                    </a:cubicBezTo>
                    <a:lnTo>
                      <a:pt x="650" y="125"/>
                    </a:lnTo>
                    <a:lnTo>
                      <a:pt x="650" y="89"/>
                    </a:lnTo>
                    <a:cubicBezTo>
                      <a:pt x="650" y="66"/>
                      <a:pt x="644" y="42"/>
                      <a:pt x="644" y="36"/>
                    </a:cubicBezTo>
                    <a:lnTo>
                      <a:pt x="644" y="31"/>
                    </a:lnTo>
                    <a:lnTo>
                      <a:pt x="620" y="18"/>
                    </a:lnTo>
                    <a:cubicBezTo>
                      <a:pt x="614" y="18"/>
                      <a:pt x="608" y="18"/>
                      <a:pt x="595" y="12"/>
                    </a:cubicBezTo>
                    <a:cubicBezTo>
                      <a:pt x="584" y="12"/>
                      <a:pt x="578" y="6"/>
                      <a:pt x="573" y="6"/>
                    </a:cubicBezTo>
                    <a:lnTo>
                      <a:pt x="543" y="1"/>
                    </a:lnTo>
                    <a:lnTo>
                      <a:pt x="537" y="12"/>
                    </a:lnTo>
                    <a:cubicBezTo>
                      <a:pt x="537" y="12"/>
                      <a:pt x="530" y="12"/>
                      <a:pt x="524" y="23"/>
                    </a:cubicBezTo>
                    <a:cubicBezTo>
                      <a:pt x="518" y="31"/>
                      <a:pt x="513" y="42"/>
                      <a:pt x="507" y="48"/>
                    </a:cubicBezTo>
                    <a:cubicBezTo>
                      <a:pt x="501" y="53"/>
                      <a:pt x="501" y="59"/>
                      <a:pt x="494" y="66"/>
                    </a:cubicBezTo>
                    <a:cubicBezTo>
                      <a:pt x="494" y="72"/>
                      <a:pt x="488" y="78"/>
                      <a:pt x="488" y="78"/>
                    </a:cubicBezTo>
                    <a:lnTo>
                      <a:pt x="488" y="84"/>
                    </a:lnTo>
                    <a:lnTo>
                      <a:pt x="452" y="84"/>
                    </a:lnTo>
                    <a:lnTo>
                      <a:pt x="452" y="78"/>
                    </a:lnTo>
                    <a:cubicBezTo>
                      <a:pt x="452" y="78"/>
                      <a:pt x="447" y="72"/>
                      <a:pt x="447" y="66"/>
                    </a:cubicBezTo>
                    <a:cubicBezTo>
                      <a:pt x="441" y="59"/>
                      <a:pt x="441" y="53"/>
                      <a:pt x="435" y="48"/>
                    </a:cubicBezTo>
                    <a:cubicBezTo>
                      <a:pt x="430" y="42"/>
                      <a:pt x="422" y="31"/>
                      <a:pt x="417" y="23"/>
                    </a:cubicBezTo>
                    <a:cubicBezTo>
                      <a:pt x="411" y="12"/>
                      <a:pt x="405" y="12"/>
                      <a:pt x="405" y="12"/>
                    </a:cubicBezTo>
                    <a:lnTo>
                      <a:pt x="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8"/>
            <p:cNvSpPr/>
            <p:nvPr/>
          </p:nvSpPr>
          <p:spPr>
            <a:xfrm rot="5400000">
              <a:off x="2135674" y="4761868"/>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18"/>
          <p:cNvGrpSpPr/>
          <p:nvPr/>
        </p:nvGrpSpPr>
        <p:grpSpPr>
          <a:xfrm>
            <a:off x="121875" y="396462"/>
            <a:ext cx="8872244" cy="4341132"/>
            <a:chOff x="121875" y="396462"/>
            <a:chExt cx="8872244" cy="4341132"/>
          </a:xfrm>
        </p:grpSpPr>
        <p:grpSp>
          <p:nvGrpSpPr>
            <p:cNvPr id="1448" name="Google Shape;1448;p18"/>
            <p:cNvGrpSpPr/>
            <p:nvPr/>
          </p:nvGrpSpPr>
          <p:grpSpPr>
            <a:xfrm>
              <a:off x="8570411" y="1008235"/>
              <a:ext cx="423708" cy="85699"/>
              <a:chOff x="2023432" y="4251819"/>
              <a:chExt cx="335584" cy="67864"/>
            </a:xfrm>
          </p:grpSpPr>
          <p:sp>
            <p:nvSpPr>
              <p:cNvPr id="1449" name="Google Shape;1449;p18"/>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18"/>
            <p:cNvGrpSpPr/>
            <p:nvPr/>
          </p:nvGrpSpPr>
          <p:grpSpPr>
            <a:xfrm>
              <a:off x="1200286" y="4632512"/>
              <a:ext cx="104858" cy="105082"/>
              <a:chOff x="2089506" y="3065185"/>
              <a:chExt cx="467700" cy="468909"/>
            </a:xfrm>
          </p:grpSpPr>
          <p:sp>
            <p:nvSpPr>
              <p:cNvPr id="1453" name="Google Shape;1453;p18"/>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8"/>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18"/>
            <p:cNvSpPr/>
            <p:nvPr/>
          </p:nvSpPr>
          <p:spPr>
            <a:xfrm>
              <a:off x="7860925" y="39646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121875" y="418266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8" name="Google Shape;1458;p18"/>
          <p:cNvSpPr txBox="1">
            <a:spLocks noGrp="1"/>
          </p:cNvSpPr>
          <p:nvPr>
            <p:ph type="subTitle" idx="1"/>
          </p:nvPr>
        </p:nvSpPr>
        <p:spPr>
          <a:xfrm>
            <a:off x="723900" y="1831848"/>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9" name="Google Shape;1459;p18"/>
          <p:cNvSpPr txBox="1">
            <a:spLocks noGrp="1"/>
          </p:cNvSpPr>
          <p:nvPr>
            <p:ph type="subTitle" idx="2"/>
          </p:nvPr>
        </p:nvSpPr>
        <p:spPr>
          <a:xfrm>
            <a:off x="3339902" y="1831857"/>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0" name="Google Shape;1460;p18"/>
          <p:cNvSpPr txBox="1">
            <a:spLocks noGrp="1"/>
          </p:cNvSpPr>
          <p:nvPr>
            <p:ph type="subTitle" idx="3"/>
          </p:nvPr>
        </p:nvSpPr>
        <p:spPr>
          <a:xfrm>
            <a:off x="723900" y="3371088"/>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1" name="Google Shape;1461;p18"/>
          <p:cNvSpPr txBox="1">
            <a:spLocks noGrp="1"/>
          </p:cNvSpPr>
          <p:nvPr>
            <p:ph type="subTitle" idx="4"/>
          </p:nvPr>
        </p:nvSpPr>
        <p:spPr>
          <a:xfrm>
            <a:off x="3339902" y="3371088"/>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2" name="Google Shape;1462;p18"/>
          <p:cNvSpPr txBox="1">
            <a:spLocks noGrp="1"/>
          </p:cNvSpPr>
          <p:nvPr>
            <p:ph type="subTitle" idx="5"/>
          </p:nvPr>
        </p:nvSpPr>
        <p:spPr>
          <a:xfrm>
            <a:off x="5955904" y="1831857"/>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3" name="Google Shape;1463;p18"/>
          <p:cNvSpPr txBox="1">
            <a:spLocks noGrp="1"/>
          </p:cNvSpPr>
          <p:nvPr>
            <p:ph type="subTitle" idx="6"/>
          </p:nvPr>
        </p:nvSpPr>
        <p:spPr>
          <a:xfrm>
            <a:off x="5955904" y="3371088"/>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4" name="Google Shape;1464;p18"/>
          <p:cNvSpPr txBox="1">
            <a:spLocks noGrp="1"/>
          </p:cNvSpPr>
          <p:nvPr>
            <p:ph type="subTitle" idx="7"/>
          </p:nvPr>
        </p:nvSpPr>
        <p:spPr>
          <a:xfrm>
            <a:off x="723900" y="1502664"/>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465" name="Google Shape;1465;p18"/>
          <p:cNvSpPr txBox="1">
            <a:spLocks noGrp="1"/>
          </p:cNvSpPr>
          <p:nvPr>
            <p:ph type="subTitle" idx="8"/>
          </p:nvPr>
        </p:nvSpPr>
        <p:spPr>
          <a:xfrm>
            <a:off x="3339901" y="1502670"/>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466" name="Google Shape;1466;p18"/>
          <p:cNvSpPr txBox="1">
            <a:spLocks noGrp="1"/>
          </p:cNvSpPr>
          <p:nvPr>
            <p:ph type="subTitle" idx="9"/>
          </p:nvPr>
        </p:nvSpPr>
        <p:spPr>
          <a:xfrm>
            <a:off x="5955901" y="1502670"/>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467" name="Google Shape;1467;p18"/>
          <p:cNvSpPr txBox="1">
            <a:spLocks noGrp="1"/>
          </p:cNvSpPr>
          <p:nvPr>
            <p:ph type="subTitle" idx="13"/>
          </p:nvPr>
        </p:nvSpPr>
        <p:spPr>
          <a:xfrm>
            <a:off x="723900" y="3041904"/>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468" name="Google Shape;1468;p18"/>
          <p:cNvSpPr txBox="1">
            <a:spLocks noGrp="1"/>
          </p:cNvSpPr>
          <p:nvPr>
            <p:ph type="subTitle" idx="14"/>
          </p:nvPr>
        </p:nvSpPr>
        <p:spPr>
          <a:xfrm>
            <a:off x="3339901" y="3041904"/>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469" name="Google Shape;1469;p18"/>
          <p:cNvSpPr txBox="1">
            <a:spLocks noGrp="1"/>
          </p:cNvSpPr>
          <p:nvPr>
            <p:ph type="subTitle" idx="15"/>
          </p:nvPr>
        </p:nvSpPr>
        <p:spPr>
          <a:xfrm>
            <a:off x="5955901" y="3041904"/>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44"/>
        <p:cNvGrpSpPr/>
        <p:nvPr/>
      </p:nvGrpSpPr>
      <p:grpSpPr>
        <a:xfrm>
          <a:off x="0" y="0"/>
          <a:ext cx="0" cy="0"/>
          <a:chOff x="0" y="0"/>
          <a:chExt cx="0" cy="0"/>
        </a:xfrm>
      </p:grpSpPr>
      <p:pic>
        <p:nvPicPr>
          <p:cNvPr id="1845" name="Google Shape;1845;p21"/>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846" name="Google Shape;1846;p21"/>
          <p:cNvGrpSpPr/>
          <p:nvPr/>
        </p:nvGrpSpPr>
        <p:grpSpPr>
          <a:xfrm>
            <a:off x="800538" y="-1146475"/>
            <a:ext cx="7198088" cy="7823075"/>
            <a:chOff x="800538" y="-1146475"/>
            <a:chExt cx="7198088" cy="7823075"/>
          </a:xfrm>
        </p:grpSpPr>
        <p:sp>
          <p:nvSpPr>
            <p:cNvPr id="1847" name="Google Shape;1847;p21"/>
            <p:cNvSpPr/>
            <p:nvPr/>
          </p:nvSpPr>
          <p:spPr>
            <a:xfrm>
              <a:off x="7023625" y="-809675"/>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48" name="Google Shape;1848;p21"/>
            <p:cNvSpPr/>
            <p:nvPr/>
          </p:nvSpPr>
          <p:spPr>
            <a:xfrm>
              <a:off x="5697863" y="-114647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49" name="Google Shape;1849;p21"/>
            <p:cNvSpPr/>
            <p:nvPr/>
          </p:nvSpPr>
          <p:spPr>
            <a:xfrm>
              <a:off x="800538" y="50089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50" name="Google Shape;1850;p21"/>
            <p:cNvSpPr/>
            <p:nvPr/>
          </p:nvSpPr>
          <p:spPr>
            <a:xfrm>
              <a:off x="2126300" y="49504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51" name="Google Shape;1851;p21"/>
          <p:cNvGrpSpPr/>
          <p:nvPr/>
        </p:nvGrpSpPr>
        <p:grpSpPr>
          <a:xfrm>
            <a:off x="713320" y="34314"/>
            <a:ext cx="7787792" cy="5030473"/>
            <a:chOff x="713320" y="34314"/>
            <a:chExt cx="7787792" cy="5030473"/>
          </a:xfrm>
        </p:grpSpPr>
        <p:grpSp>
          <p:nvGrpSpPr>
            <p:cNvPr id="1852" name="Google Shape;1852;p21"/>
            <p:cNvGrpSpPr/>
            <p:nvPr/>
          </p:nvGrpSpPr>
          <p:grpSpPr>
            <a:xfrm>
              <a:off x="6324080" y="34420"/>
              <a:ext cx="415293" cy="417259"/>
              <a:chOff x="4866330" y="2324795"/>
              <a:chExt cx="190597" cy="191500"/>
            </a:xfrm>
          </p:grpSpPr>
          <p:sp>
            <p:nvSpPr>
              <p:cNvPr id="1853" name="Google Shape;1853;p21"/>
              <p:cNvSpPr/>
              <p:nvPr/>
            </p:nvSpPr>
            <p:spPr>
              <a:xfrm>
                <a:off x="5047000" y="2506368"/>
                <a:ext cx="9927" cy="9927"/>
              </a:xfrm>
              <a:custGeom>
                <a:avLst/>
                <a:gdLst/>
                <a:ahLst/>
                <a:cxnLst/>
                <a:rect l="l" t="t" r="r" b="b"/>
                <a:pathLst>
                  <a:path w="55" h="55" extrusionOk="0">
                    <a:moveTo>
                      <a:pt x="19" y="1"/>
                    </a:moveTo>
                    <a:lnTo>
                      <a:pt x="19" y="19"/>
                    </a:lnTo>
                    <a:lnTo>
                      <a:pt x="0" y="19"/>
                    </a:lnTo>
                    <a:lnTo>
                      <a:pt x="0" y="55"/>
                    </a:lnTo>
                    <a:lnTo>
                      <a:pt x="55" y="5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1"/>
              <p:cNvSpPr/>
              <p:nvPr/>
            </p:nvSpPr>
            <p:spPr>
              <a:xfrm>
                <a:off x="4994297" y="2509798"/>
                <a:ext cx="13176" cy="6498"/>
              </a:xfrm>
              <a:custGeom>
                <a:avLst/>
                <a:gdLst/>
                <a:ahLst/>
                <a:cxnLst/>
                <a:rect l="l" t="t" r="r" b="b"/>
                <a:pathLst>
                  <a:path w="73" h="36"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1"/>
              <p:cNvSpPr/>
              <p:nvPr/>
            </p:nvSpPr>
            <p:spPr>
              <a:xfrm>
                <a:off x="4967585" y="2509798"/>
                <a:ext cx="14078" cy="6498"/>
              </a:xfrm>
              <a:custGeom>
                <a:avLst/>
                <a:gdLst/>
                <a:ahLst/>
                <a:cxnLst/>
                <a:rect l="l" t="t" r="r" b="b"/>
                <a:pathLst>
                  <a:path w="78" h="36" extrusionOk="0">
                    <a:moveTo>
                      <a:pt x="0" y="0"/>
                    </a:moveTo>
                    <a:lnTo>
                      <a:pt x="0" y="36"/>
                    </a:lnTo>
                    <a:lnTo>
                      <a:pt x="77" y="36"/>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1"/>
              <p:cNvSpPr/>
              <p:nvPr/>
            </p:nvSpPr>
            <p:spPr>
              <a:xfrm>
                <a:off x="4887808" y="2509798"/>
                <a:ext cx="14439" cy="6498"/>
              </a:xfrm>
              <a:custGeom>
                <a:avLst/>
                <a:gdLst/>
                <a:ahLst/>
                <a:cxnLst/>
                <a:rect l="l" t="t" r="r" b="b"/>
                <a:pathLst>
                  <a:path w="80" h="36" extrusionOk="0">
                    <a:moveTo>
                      <a:pt x="0" y="0"/>
                    </a:moveTo>
                    <a:lnTo>
                      <a:pt x="0" y="36"/>
                    </a:lnTo>
                    <a:lnTo>
                      <a:pt x="79" y="36"/>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1"/>
              <p:cNvSpPr/>
              <p:nvPr/>
            </p:nvSpPr>
            <p:spPr>
              <a:xfrm>
                <a:off x="4941775" y="2509798"/>
                <a:ext cx="12995" cy="6498"/>
              </a:xfrm>
              <a:custGeom>
                <a:avLst/>
                <a:gdLst/>
                <a:ahLst/>
                <a:cxnLst/>
                <a:rect l="l" t="t" r="r" b="b"/>
                <a:pathLst>
                  <a:path w="72" h="36" extrusionOk="0">
                    <a:moveTo>
                      <a:pt x="0" y="0"/>
                    </a:moveTo>
                    <a:lnTo>
                      <a:pt x="0"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1"/>
              <p:cNvSpPr/>
              <p:nvPr/>
            </p:nvSpPr>
            <p:spPr>
              <a:xfrm>
                <a:off x="4914882" y="2509798"/>
                <a:ext cx="13176" cy="6498"/>
              </a:xfrm>
              <a:custGeom>
                <a:avLst/>
                <a:gdLst/>
                <a:ahLst/>
                <a:cxnLst/>
                <a:rect l="l" t="t" r="r" b="b"/>
                <a:pathLst>
                  <a:path w="73" h="36"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1"/>
              <p:cNvSpPr/>
              <p:nvPr/>
            </p:nvSpPr>
            <p:spPr>
              <a:xfrm>
                <a:off x="5020107" y="2509798"/>
                <a:ext cx="14078" cy="6498"/>
              </a:xfrm>
              <a:custGeom>
                <a:avLst/>
                <a:gdLst/>
                <a:ahLst/>
                <a:cxnLst/>
                <a:rect l="l" t="t" r="r" b="b"/>
                <a:pathLst>
                  <a:path w="78" h="36" extrusionOk="0">
                    <a:moveTo>
                      <a:pt x="1" y="0"/>
                    </a:moveTo>
                    <a:lnTo>
                      <a:pt x="1" y="36"/>
                    </a:lnTo>
                    <a:lnTo>
                      <a:pt x="78" y="36"/>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1"/>
              <p:cNvSpPr/>
              <p:nvPr/>
            </p:nvSpPr>
            <p:spPr>
              <a:xfrm>
                <a:off x="4866330" y="2506368"/>
                <a:ext cx="8844" cy="9927"/>
              </a:xfrm>
              <a:custGeom>
                <a:avLst/>
                <a:gdLst/>
                <a:ahLst/>
                <a:cxnLst/>
                <a:rect l="l" t="t" r="r" b="b"/>
                <a:pathLst>
                  <a:path w="49" h="55" extrusionOk="0">
                    <a:moveTo>
                      <a:pt x="1" y="1"/>
                    </a:moveTo>
                    <a:lnTo>
                      <a:pt x="1" y="55"/>
                    </a:lnTo>
                    <a:lnTo>
                      <a:pt x="48" y="55"/>
                    </a:lnTo>
                    <a:lnTo>
                      <a:pt x="48" y="19"/>
                    </a:lnTo>
                    <a:lnTo>
                      <a:pt x="31" y="19"/>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1"/>
              <p:cNvSpPr/>
              <p:nvPr/>
            </p:nvSpPr>
            <p:spPr>
              <a:xfrm>
                <a:off x="4866330" y="2453846"/>
                <a:ext cx="5595" cy="12995"/>
              </a:xfrm>
              <a:custGeom>
                <a:avLst/>
                <a:gdLst/>
                <a:ahLst/>
                <a:cxnLst/>
                <a:rect l="l" t="t" r="r" b="b"/>
                <a:pathLst>
                  <a:path w="31" h="72" extrusionOk="0">
                    <a:moveTo>
                      <a:pt x="1" y="0"/>
                    </a:moveTo>
                    <a:lnTo>
                      <a:pt x="1" y="72"/>
                    </a:lnTo>
                    <a:lnTo>
                      <a:pt x="31" y="7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1"/>
              <p:cNvSpPr/>
              <p:nvPr/>
            </p:nvSpPr>
            <p:spPr>
              <a:xfrm>
                <a:off x="4866330" y="2347176"/>
                <a:ext cx="5595" cy="14439"/>
              </a:xfrm>
              <a:custGeom>
                <a:avLst/>
                <a:gdLst/>
                <a:ahLst/>
                <a:cxnLst/>
                <a:rect l="l" t="t" r="r" b="b"/>
                <a:pathLst>
                  <a:path w="31" h="80" extrusionOk="0">
                    <a:moveTo>
                      <a:pt x="1" y="1"/>
                    </a:moveTo>
                    <a:lnTo>
                      <a:pt x="1" y="79"/>
                    </a:lnTo>
                    <a:lnTo>
                      <a:pt x="31" y="79"/>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1"/>
              <p:cNvSpPr/>
              <p:nvPr/>
            </p:nvSpPr>
            <p:spPr>
              <a:xfrm>
                <a:off x="4866330" y="2374250"/>
                <a:ext cx="5595" cy="13176"/>
              </a:xfrm>
              <a:custGeom>
                <a:avLst/>
                <a:gdLst/>
                <a:ahLst/>
                <a:cxnLst/>
                <a:rect l="l" t="t" r="r" b="b"/>
                <a:pathLst>
                  <a:path w="31" h="73" extrusionOk="0">
                    <a:moveTo>
                      <a:pt x="1" y="1"/>
                    </a:moveTo>
                    <a:lnTo>
                      <a:pt x="1" y="72"/>
                    </a:lnTo>
                    <a:lnTo>
                      <a:pt x="31" y="72"/>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1"/>
              <p:cNvSpPr/>
              <p:nvPr/>
            </p:nvSpPr>
            <p:spPr>
              <a:xfrm>
                <a:off x="4866330" y="2401143"/>
                <a:ext cx="5595" cy="12995"/>
              </a:xfrm>
              <a:custGeom>
                <a:avLst/>
                <a:gdLst/>
                <a:ahLst/>
                <a:cxnLst/>
                <a:rect l="l" t="t" r="r" b="b"/>
                <a:pathLst>
                  <a:path w="31" h="72" extrusionOk="0">
                    <a:moveTo>
                      <a:pt x="1" y="0"/>
                    </a:moveTo>
                    <a:lnTo>
                      <a:pt x="1" y="72"/>
                    </a:lnTo>
                    <a:lnTo>
                      <a:pt x="31" y="7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1"/>
              <p:cNvSpPr/>
              <p:nvPr/>
            </p:nvSpPr>
            <p:spPr>
              <a:xfrm>
                <a:off x="4866330" y="2426953"/>
                <a:ext cx="5595" cy="12995"/>
              </a:xfrm>
              <a:custGeom>
                <a:avLst/>
                <a:gdLst/>
                <a:ahLst/>
                <a:cxnLst/>
                <a:rect l="l" t="t" r="r" b="b"/>
                <a:pathLst>
                  <a:path w="31" h="72" extrusionOk="0">
                    <a:moveTo>
                      <a:pt x="1" y="0"/>
                    </a:moveTo>
                    <a:lnTo>
                      <a:pt x="1" y="72"/>
                    </a:lnTo>
                    <a:lnTo>
                      <a:pt x="31" y="7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1"/>
              <p:cNvSpPr/>
              <p:nvPr/>
            </p:nvSpPr>
            <p:spPr>
              <a:xfrm>
                <a:off x="4866330" y="2479475"/>
                <a:ext cx="5595" cy="14259"/>
              </a:xfrm>
              <a:custGeom>
                <a:avLst/>
                <a:gdLst/>
                <a:ahLst/>
                <a:cxnLst/>
                <a:rect l="l" t="t" r="r" b="b"/>
                <a:pathLst>
                  <a:path w="31" h="79" extrusionOk="0">
                    <a:moveTo>
                      <a:pt x="1" y="1"/>
                    </a:moveTo>
                    <a:lnTo>
                      <a:pt x="1" y="78"/>
                    </a:lnTo>
                    <a:lnTo>
                      <a:pt x="31" y="78"/>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1"/>
              <p:cNvSpPr/>
              <p:nvPr/>
            </p:nvSpPr>
            <p:spPr>
              <a:xfrm>
                <a:off x="4866330" y="2324795"/>
                <a:ext cx="8844" cy="9746"/>
              </a:xfrm>
              <a:custGeom>
                <a:avLst/>
                <a:gdLst/>
                <a:ahLst/>
                <a:cxnLst/>
                <a:rect l="l" t="t" r="r" b="b"/>
                <a:pathLst>
                  <a:path w="49" h="54" extrusionOk="0">
                    <a:moveTo>
                      <a:pt x="1" y="0"/>
                    </a:moveTo>
                    <a:lnTo>
                      <a:pt x="1" y="53"/>
                    </a:lnTo>
                    <a:lnTo>
                      <a:pt x="31" y="53"/>
                    </a:lnTo>
                    <a:lnTo>
                      <a:pt x="31" y="36"/>
                    </a:lnTo>
                    <a:lnTo>
                      <a:pt x="48" y="36"/>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1"/>
              <p:cNvSpPr/>
              <p:nvPr/>
            </p:nvSpPr>
            <p:spPr>
              <a:xfrm>
                <a:off x="5020107" y="2324795"/>
                <a:ext cx="14078" cy="6678"/>
              </a:xfrm>
              <a:custGeom>
                <a:avLst/>
                <a:gdLst/>
                <a:ahLst/>
                <a:cxnLst/>
                <a:rect l="l" t="t" r="r" b="b"/>
                <a:pathLst>
                  <a:path w="78" h="37" extrusionOk="0">
                    <a:moveTo>
                      <a:pt x="1" y="0"/>
                    </a:moveTo>
                    <a:lnTo>
                      <a:pt x="1" y="36"/>
                    </a:lnTo>
                    <a:lnTo>
                      <a:pt x="78" y="36"/>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1"/>
              <p:cNvSpPr/>
              <p:nvPr/>
            </p:nvSpPr>
            <p:spPr>
              <a:xfrm>
                <a:off x="4994297" y="2324795"/>
                <a:ext cx="13176" cy="6678"/>
              </a:xfrm>
              <a:custGeom>
                <a:avLst/>
                <a:gdLst/>
                <a:ahLst/>
                <a:cxnLst/>
                <a:rect l="l" t="t" r="r" b="b"/>
                <a:pathLst>
                  <a:path w="73" h="37"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1"/>
              <p:cNvSpPr/>
              <p:nvPr/>
            </p:nvSpPr>
            <p:spPr>
              <a:xfrm>
                <a:off x="4967585" y="2324795"/>
                <a:ext cx="14078" cy="6678"/>
              </a:xfrm>
              <a:custGeom>
                <a:avLst/>
                <a:gdLst/>
                <a:ahLst/>
                <a:cxnLst/>
                <a:rect l="l" t="t" r="r" b="b"/>
                <a:pathLst>
                  <a:path w="78" h="37" extrusionOk="0">
                    <a:moveTo>
                      <a:pt x="0" y="0"/>
                    </a:moveTo>
                    <a:lnTo>
                      <a:pt x="0" y="36"/>
                    </a:lnTo>
                    <a:lnTo>
                      <a:pt x="77" y="36"/>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1"/>
              <p:cNvSpPr/>
              <p:nvPr/>
            </p:nvSpPr>
            <p:spPr>
              <a:xfrm>
                <a:off x="4887808" y="2324795"/>
                <a:ext cx="14439" cy="6678"/>
              </a:xfrm>
              <a:custGeom>
                <a:avLst/>
                <a:gdLst/>
                <a:ahLst/>
                <a:cxnLst/>
                <a:rect l="l" t="t" r="r" b="b"/>
                <a:pathLst>
                  <a:path w="80" h="37" extrusionOk="0">
                    <a:moveTo>
                      <a:pt x="0" y="0"/>
                    </a:moveTo>
                    <a:lnTo>
                      <a:pt x="0" y="36"/>
                    </a:lnTo>
                    <a:lnTo>
                      <a:pt x="79" y="36"/>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1"/>
              <p:cNvSpPr/>
              <p:nvPr/>
            </p:nvSpPr>
            <p:spPr>
              <a:xfrm>
                <a:off x="4941775" y="2324795"/>
                <a:ext cx="12995" cy="6678"/>
              </a:xfrm>
              <a:custGeom>
                <a:avLst/>
                <a:gdLst/>
                <a:ahLst/>
                <a:cxnLst/>
                <a:rect l="l" t="t" r="r" b="b"/>
                <a:pathLst>
                  <a:path w="72" h="37" extrusionOk="0">
                    <a:moveTo>
                      <a:pt x="0" y="0"/>
                    </a:moveTo>
                    <a:lnTo>
                      <a:pt x="0"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1"/>
              <p:cNvSpPr/>
              <p:nvPr/>
            </p:nvSpPr>
            <p:spPr>
              <a:xfrm>
                <a:off x="4914882" y="2324795"/>
                <a:ext cx="13176" cy="6678"/>
              </a:xfrm>
              <a:custGeom>
                <a:avLst/>
                <a:gdLst/>
                <a:ahLst/>
                <a:cxnLst/>
                <a:rect l="l" t="t" r="r" b="b"/>
                <a:pathLst>
                  <a:path w="73" h="37"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1"/>
              <p:cNvSpPr/>
              <p:nvPr/>
            </p:nvSpPr>
            <p:spPr>
              <a:xfrm>
                <a:off x="5047000" y="2324795"/>
                <a:ext cx="9927" cy="9746"/>
              </a:xfrm>
              <a:custGeom>
                <a:avLst/>
                <a:gdLst/>
                <a:ahLst/>
                <a:cxnLst/>
                <a:rect l="l" t="t" r="r" b="b"/>
                <a:pathLst>
                  <a:path w="55" h="54" extrusionOk="0">
                    <a:moveTo>
                      <a:pt x="0" y="0"/>
                    </a:moveTo>
                    <a:lnTo>
                      <a:pt x="0" y="36"/>
                    </a:lnTo>
                    <a:lnTo>
                      <a:pt x="19" y="36"/>
                    </a:lnTo>
                    <a:lnTo>
                      <a:pt x="19" y="53"/>
                    </a:lnTo>
                    <a:lnTo>
                      <a:pt x="55" y="53"/>
                    </a:ln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1"/>
              <p:cNvSpPr/>
              <p:nvPr/>
            </p:nvSpPr>
            <p:spPr>
              <a:xfrm>
                <a:off x="5050430" y="2347176"/>
                <a:ext cx="6498" cy="14439"/>
              </a:xfrm>
              <a:custGeom>
                <a:avLst/>
                <a:gdLst/>
                <a:ahLst/>
                <a:cxnLst/>
                <a:rect l="l" t="t" r="r" b="b"/>
                <a:pathLst>
                  <a:path w="36" h="80" extrusionOk="0">
                    <a:moveTo>
                      <a:pt x="0" y="1"/>
                    </a:moveTo>
                    <a:lnTo>
                      <a:pt x="0" y="79"/>
                    </a:lnTo>
                    <a:lnTo>
                      <a:pt x="36" y="79"/>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1"/>
              <p:cNvSpPr/>
              <p:nvPr/>
            </p:nvSpPr>
            <p:spPr>
              <a:xfrm>
                <a:off x="5050430" y="2374250"/>
                <a:ext cx="6498" cy="13176"/>
              </a:xfrm>
              <a:custGeom>
                <a:avLst/>
                <a:gdLst/>
                <a:ahLst/>
                <a:cxnLst/>
                <a:rect l="l" t="t" r="r" b="b"/>
                <a:pathLst>
                  <a:path w="36" h="73" extrusionOk="0">
                    <a:moveTo>
                      <a:pt x="0" y="1"/>
                    </a:moveTo>
                    <a:lnTo>
                      <a:pt x="0" y="72"/>
                    </a:lnTo>
                    <a:lnTo>
                      <a:pt x="36" y="72"/>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1"/>
              <p:cNvSpPr/>
              <p:nvPr/>
            </p:nvSpPr>
            <p:spPr>
              <a:xfrm>
                <a:off x="5050430" y="2401143"/>
                <a:ext cx="6498" cy="12995"/>
              </a:xfrm>
              <a:custGeom>
                <a:avLst/>
                <a:gdLst/>
                <a:ahLst/>
                <a:cxnLst/>
                <a:rect l="l" t="t" r="r" b="b"/>
                <a:pathLst>
                  <a:path w="36" h="72" extrusionOk="0">
                    <a:moveTo>
                      <a:pt x="0" y="0"/>
                    </a:moveTo>
                    <a:lnTo>
                      <a:pt x="0" y="72"/>
                    </a:lnTo>
                    <a:lnTo>
                      <a:pt x="36"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1"/>
              <p:cNvSpPr/>
              <p:nvPr/>
            </p:nvSpPr>
            <p:spPr>
              <a:xfrm>
                <a:off x="5050430" y="2479475"/>
                <a:ext cx="6498" cy="14259"/>
              </a:xfrm>
              <a:custGeom>
                <a:avLst/>
                <a:gdLst/>
                <a:ahLst/>
                <a:cxnLst/>
                <a:rect l="l" t="t" r="r" b="b"/>
                <a:pathLst>
                  <a:path w="36" h="79" extrusionOk="0">
                    <a:moveTo>
                      <a:pt x="0" y="1"/>
                    </a:moveTo>
                    <a:lnTo>
                      <a:pt x="0" y="78"/>
                    </a:lnTo>
                    <a:lnTo>
                      <a:pt x="36" y="78"/>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1"/>
              <p:cNvSpPr/>
              <p:nvPr/>
            </p:nvSpPr>
            <p:spPr>
              <a:xfrm>
                <a:off x="5050430" y="2426953"/>
                <a:ext cx="6498" cy="12995"/>
              </a:xfrm>
              <a:custGeom>
                <a:avLst/>
                <a:gdLst/>
                <a:ahLst/>
                <a:cxnLst/>
                <a:rect l="l" t="t" r="r" b="b"/>
                <a:pathLst>
                  <a:path w="36" h="72" extrusionOk="0">
                    <a:moveTo>
                      <a:pt x="0" y="0"/>
                    </a:moveTo>
                    <a:lnTo>
                      <a:pt x="0" y="72"/>
                    </a:lnTo>
                    <a:lnTo>
                      <a:pt x="36"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1"/>
              <p:cNvSpPr/>
              <p:nvPr/>
            </p:nvSpPr>
            <p:spPr>
              <a:xfrm>
                <a:off x="5050430" y="2453846"/>
                <a:ext cx="6498" cy="12995"/>
              </a:xfrm>
              <a:custGeom>
                <a:avLst/>
                <a:gdLst/>
                <a:ahLst/>
                <a:cxnLst/>
                <a:rect l="l" t="t" r="r" b="b"/>
                <a:pathLst>
                  <a:path w="36" h="72" extrusionOk="0">
                    <a:moveTo>
                      <a:pt x="0" y="0"/>
                    </a:moveTo>
                    <a:lnTo>
                      <a:pt x="0" y="72"/>
                    </a:lnTo>
                    <a:lnTo>
                      <a:pt x="36"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1"/>
              <p:cNvSpPr/>
              <p:nvPr/>
            </p:nvSpPr>
            <p:spPr>
              <a:xfrm>
                <a:off x="4868496" y="2327864"/>
                <a:ext cx="185183" cy="185183"/>
              </a:xfrm>
              <a:custGeom>
                <a:avLst/>
                <a:gdLst/>
                <a:ahLst/>
                <a:cxnLst/>
                <a:rect l="l" t="t" r="r" b="b"/>
                <a:pathLst>
                  <a:path w="1026" h="1026" extrusionOk="0">
                    <a:moveTo>
                      <a:pt x="501" y="0"/>
                    </a:moveTo>
                    <a:lnTo>
                      <a:pt x="501" y="143"/>
                    </a:lnTo>
                    <a:cubicBezTo>
                      <a:pt x="501" y="173"/>
                      <a:pt x="513" y="198"/>
                      <a:pt x="536" y="209"/>
                    </a:cubicBezTo>
                    <a:cubicBezTo>
                      <a:pt x="547" y="215"/>
                      <a:pt x="560" y="218"/>
                      <a:pt x="571" y="218"/>
                    </a:cubicBezTo>
                    <a:cubicBezTo>
                      <a:pt x="585" y="218"/>
                      <a:pt x="598" y="214"/>
                      <a:pt x="608" y="203"/>
                    </a:cubicBezTo>
                    <a:cubicBezTo>
                      <a:pt x="615" y="203"/>
                      <a:pt x="615" y="203"/>
                      <a:pt x="615" y="198"/>
                    </a:cubicBezTo>
                    <a:cubicBezTo>
                      <a:pt x="629" y="188"/>
                      <a:pt x="648" y="178"/>
                      <a:pt x="668" y="178"/>
                    </a:cubicBezTo>
                    <a:cubicBezTo>
                      <a:pt x="671" y="178"/>
                      <a:pt x="675" y="178"/>
                      <a:pt x="679" y="179"/>
                    </a:cubicBezTo>
                    <a:cubicBezTo>
                      <a:pt x="722" y="179"/>
                      <a:pt x="751" y="215"/>
                      <a:pt x="751" y="251"/>
                    </a:cubicBezTo>
                    <a:cubicBezTo>
                      <a:pt x="758" y="275"/>
                      <a:pt x="751" y="299"/>
                      <a:pt x="734" y="311"/>
                    </a:cubicBezTo>
                    <a:cubicBezTo>
                      <a:pt x="718" y="329"/>
                      <a:pt x="696" y="338"/>
                      <a:pt x="674" y="338"/>
                    </a:cubicBezTo>
                    <a:cubicBezTo>
                      <a:pt x="655" y="338"/>
                      <a:pt x="635" y="331"/>
                      <a:pt x="621" y="316"/>
                    </a:cubicBezTo>
                    <a:cubicBezTo>
                      <a:pt x="615" y="316"/>
                      <a:pt x="608" y="311"/>
                      <a:pt x="602" y="311"/>
                    </a:cubicBezTo>
                    <a:cubicBezTo>
                      <a:pt x="594" y="305"/>
                      <a:pt x="582" y="302"/>
                      <a:pt x="569" y="302"/>
                    </a:cubicBezTo>
                    <a:cubicBezTo>
                      <a:pt x="556" y="302"/>
                      <a:pt x="543" y="305"/>
                      <a:pt x="531" y="311"/>
                    </a:cubicBezTo>
                    <a:cubicBezTo>
                      <a:pt x="513" y="322"/>
                      <a:pt x="501" y="346"/>
                      <a:pt x="501" y="371"/>
                    </a:cubicBezTo>
                    <a:lnTo>
                      <a:pt x="501" y="495"/>
                    </a:lnTo>
                    <a:lnTo>
                      <a:pt x="371" y="495"/>
                    </a:lnTo>
                    <a:cubicBezTo>
                      <a:pt x="352" y="495"/>
                      <a:pt x="340" y="489"/>
                      <a:pt x="335" y="478"/>
                    </a:cubicBezTo>
                    <a:cubicBezTo>
                      <a:pt x="322" y="459"/>
                      <a:pt x="329" y="448"/>
                      <a:pt x="335" y="436"/>
                    </a:cubicBezTo>
                    <a:lnTo>
                      <a:pt x="335" y="429"/>
                    </a:lnTo>
                    <a:cubicBezTo>
                      <a:pt x="358" y="406"/>
                      <a:pt x="371" y="376"/>
                      <a:pt x="371" y="341"/>
                    </a:cubicBezTo>
                    <a:cubicBezTo>
                      <a:pt x="365" y="286"/>
                      <a:pt x="322" y="245"/>
                      <a:pt x="269" y="245"/>
                    </a:cubicBezTo>
                    <a:cubicBezTo>
                      <a:pt x="264" y="244"/>
                      <a:pt x="258" y="243"/>
                      <a:pt x="253" y="243"/>
                    </a:cubicBezTo>
                    <a:cubicBezTo>
                      <a:pt x="227" y="243"/>
                      <a:pt x="199" y="254"/>
                      <a:pt x="179" y="269"/>
                    </a:cubicBezTo>
                    <a:cubicBezTo>
                      <a:pt x="156" y="294"/>
                      <a:pt x="143" y="322"/>
                      <a:pt x="143" y="352"/>
                    </a:cubicBezTo>
                    <a:cubicBezTo>
                      <a:pt x="143" y="382"/>
                      <a:pt x="156" y="412"/>
                      <a:pt x="173" y="429"/>
                    </a:cubicBezTo>
                    <a:cubicBezTo>
                      <a:pt x="173" y="429"/>
                      <a:pt x="173" y="436"/>
                      <a:pt x="179" y="436"/>
                    </a:cubicBezTo>
                    <a:cubicBezTo>
                      <a:pt x="186" y="448"/>
                      <a:pt x="186" y="465"/>
                      <a:pt x="179" y="478"/>
                    </a:cubicBezTo>
                    <a:cubicBezTo>
                      <a:pt x="168" y="489"/>
                      <a:pt x="156" y="495"/>
                      <a:pt x="143" y="495"/>
                    </a:cubicBezTo>
                    <a:lnTo>
                      <a:pt x="0" y="495"/>
                    </a:lnTo>
                    <a:lnTo>
                      <a:pt x="0" y="531"/>
                    </a:lnTo>
                    <a:lnTo>
                      <a:pt x="143" y="531"/>
                    </a:lnTo>
                    <a:cubicBezTo>
                      <a:pt x="168" y="531"/>
                      <a:pt x="192" y="514"/>
                      <a:pt x="203" y="495"/>
                    </a:cubicBezTo>
                    <a:cubicBezTo>
                      <a:pt x="215" y="472"/>
                      <a:pt x="215" y="448"/>
                      <a:pt x="203" y="424"/>
                    </a:cubicBezTo>
                    <a:cubicBezTo>
                      <a:pt x="203" y="418"/>
                      <a:pt x="198" y="412"/>
                      <a:pt x="198" y="412"/>
                    </a:cubicBezTo>
                    <a:cubicBezTo>
                      <a:pt x="179" y="394"/>
                      <a:pt x="173" y="376"/>
                      <a:pt x="173" y="352"/>
                    </a:cubicBezTo>
                    <a:cubicBezTo>
                      <a:pt x="173" y="329"/>
                      <a:pt x="186" y="311"/>
                      <a:pt x="203" y="294"/>
                    </a:cubicBezTo>
                    <a:cubicBezTo>
                      <a:pt x="217" y="279"/>
                      <a:pt x="230" y="273"/>
                      <a:pt x="247" y="273"/>
                    </a:cubicBezTo>
                    <a:cubicBezTo>
                      <a:pt x="252" y="273"/>
                      <a:pt x="257" y="274"/>
                      <a:pt x="263" y="275"/>
                    </a:cubicBezTo>
                    <a:cubicBezTo>
                      <a:pt x="305" y="275"/>
                      <a:pt x="335" y="305"/>
                      <a:pt x="335" y="346"/>
                    </a:cubicBezTo>
                    <a:cubicBezTo>
                      <a:pt x="340" y="371"/>
                      <a:pt x="329" y="394"/>
                      <a:pt x="316" y="412"/>
                    </a:cubicBezTo>
                    <a:cubicBezTo>
                      <a:pt x="310" y="412"/>
                      <a:pt x="310" y="412"/>
                      <a:pt x="310" y="418"/>
                    </a:cubicBezTo>
                    <a:cubicBezTo>
                      <a:pt x="293" y="436"/>
                      <a:pt x="293" y="465"/>
                      <a:pt x="305" y="489"/>
                    </a:cubicBezTo>
                    <a:cubicBezTo>
                      <a:pt x="316" y="514"/>
                      <a:pt x="340" y="531"/>
                      <a:pt x="371" y="531"/>
                    </a:cubicBezTo>
                    <a:lnTo>
                      <a:pt x="501" y="531"/>
                    </a:lnTo>
                    <a:lnTo>
                      <a:pt x="501" y="657"/>
                    </a:lnTo>
                    <a:cubicBezTo>
                      <a:pt x="501" y="668"/>
                      <a:pt x="489" y="679"/>
                      <a:pt x="478" y="692"/>
                    </a:cubicBezTo>
                    <a:cubicBezTo>
                      <a:pt x="471" y="695"/>
                      <a:pt x="465" y="697"/>
                      <a:pt x="459" y="697"/>
                    </a:cubicBezTo>
                    <a:cubicBezTo>
                      <a:pt x="452" y="697"/>
                      <a:pt x="445" y="695"/>
                      <a:pt x="436" y="692"/>
                    </a:cubicBezTo>
                    <a:cubicBezTo>
                      <a:pt x="436" y="687"/>
                      <a:pt x="429" y="687"/>
                      <a:pt x="429" y="687"/>
                    </a:cubicBezTo>
                    <a:cubicBezTo>
                      <a:pt x="412" y="668"/>
                      <a:pt x="382" y="657"/>
                      <a:pt x="352" y="657"/>
                    </a:cubicBezTo>
                    <a:cubicBezTo>
                      <a:pt x="322" y="657"/>
                      <a:pt x="293" y="668"/>
                      <a:pt x="269" y="692"/>
                    </a:cubicBezTo>
                    <a:cubicBezTo>
                      <a:pt x="250" y="715"/>
                      <a:pt x="239" y="745"/>
                      <a:pt x="245" y="781"/>
                    </a:cubicBezTo>
                    <a:cubicBezTo>
                      <a:pt x="250" y="830"/>
                      <a:pt x="293" y="871"/>
                      <a:pt x="340" y="877"/>
                    </a:cubicBezTo>
                    <a:cubicBezTo>
                      <a:pt x="347" y="878"/>
                      <a:pt x="353" y="878"/>
                      <a:pt x="358" y="878"/>
                    </a:cubicBezTo>
                    <a:cubicBezTo>
                      <a:pt x="386" y="878"/>
                      <a:pt x="410" y="867"/>
                      <a:pt x="429" y="847"/>
                    </a:cubicBezTo>
                    <a:lnTo>
                      <a:pt x="436" y="847"/>
                    </a:lnTo>
                    <a:cubicBezTo>
                      <a:pt x="443" y="840"/>
                      <a:pt x="450" y="837"/>
                      <a:pt x="458" y="837"/>
                    </a:cubicBezTo>
                    <a:cubicBezTo>
                      <a:pt x="464" y="837"/>
                      <a:pt x="470" y="839"/>
                      <a:pt x="478" y="841"/>
                    </a:cubicBezTo>
                    <a:cubicBezTo>
                      <a:pt x="489" y="852"/>
                      <a:pt x="501" y="865"/>
                      <a:pt x="501" y="882"/>
                    </a:cubicBezTo>
                    <a:lnTo>
                      <a:pt x="501" y="1025"/>
                    </a:lnTo>
                    <a:lnTo>
                      <a:pt x="531" y="1025"/>
                    </a:lnTo>
                    <a:lnTo>
                      <a:pt x="531" y="882"/>
                    </a:lnTo>
                    <a:cubicBezTo>
                      <a:pt x="531" y="852"/>
                      <a:pt x="513" y="830"/>
                      <a:pt x="489" y="817"/>
                    </a:cubicBezTo>
                    <a:cubicBezTo>
                      <a:pt x="478" y="812"/>
                      <a:pt x="468" y="809"/>
                      <a:pt x="457" y="809"/>
                    </a:cubicBezTo>
                    <a:cubicBezTo>
                      <a:pt x="444" y="809"/>
                      <a:pt x="431" y="813"/>
                      <a:pt x="418" y="822"/>
                    </a:cubicBezTo>
                    <a:cubicBezTo>
                      <a:pt x="418" y="822"/>
                      <a:pt x="412" y="822"/>
                      <a:pt x="412" y="830"/>
                    </a:cubicBezTo>
                    <a:cubicBezTo>
                      <a:pt x="397" y="839"/>
                      <a:pt x="379" y="848"/>
                      <a:pt x="359" y="848"/>
                    </a:cubicBezTo>
                    <a:cubicBezTo>
                      <a:pt x="355" y="848"/>
                      <a:pt x="351" y="848"/>
                      <a:pt x="346" y="847"/>
                    </a:cubicBezTo>
                    <a:cubicBezTo>
                      <a:pt x="310" y="847"/>
                      <a:pt x="275" y="811"/>
                      <a:pt x="275" y="775"/>
                    </a:cubicBezTo>
                    <a:cubicBezTo>
                      <a:pt x="269" y="751"/>
                      <a:pt x="280" y="728"/>
                      <a:pt x="293" y="715"/>
                    </a:cubicBezTo>
                    <a:cubicBezTo>
                      <a:pt x="308" y="697"/>
                      <a:pt x="330" y="688"/>
                      <a:pt x="353" y="688"/>
                    </a:cubicBezTo>
                    <a:cubicBezTo>
                      <a:pt x="374" y="688"/>
                      <a:pt x="395" y="695"/>
                      <a:pt x="412" y="709"/>
                    </a:cubicBezTo>
                    <a:cubicBezTo>
                      <a:pt x="412" y="709"/>
                      <a:pt x="418" y="715"/>
                      <a:pt x="423" y="715"/>
                    </a:cubicBezTo>
                    <a:cubicBezTo>
                      <a:pt x="436" y="722"/>
                      <a:pt x="448" y="725"/>
                      <a:pt x="460" y="725"/>
                    </a:cubicBezTo>
                    <a:cubicBezTo>
                      <a:pt x="472" y="725"/>
                      <a:pt x="483" y="722"/>
                      <a:pt x="495" y="715"/>
                    </a:cubicBezTo>
                    <a:cubicBezTo>
                      <a:pt x="513" y="704"/>
                      <a:pt x="531" y="679"/>
                      <a:pt x="531" y="657"/>
                    </a:cubicBezTo>
                    <a:lnTo>
                      <a:pt x="531" y="531"/>
                    </a:lnTo>
                    <a:lnTo>
                      <a:pt x="656" y="531"/>
                    </a:lnTo>
                    <a:cubicBezTo>
                      <a:pt x="668" y="531"/>
                      <a:pt x="679" y="537"/>
                      <a:pt x="692" y="549"/>
                    </a:cubicBezTo>
                    <a:cubicBezTo>
                      <a:pt x="698" y="561"/>
                      <a:pt x="698" y="579"/>
                      <a:pt x="692" y="591"/>
                    </a:cubicBezTo>
                    <a:cubicBezTo>
                      <a:pt x="686" y="591"/>
                      <a:pt x="686" y="597"/>
                      <a:pt x="686" y="597"/>
                    </a:cubicBezTo>
                    <a:cubicBezTo>
                      <a:pt x="668" y="615"/>
                      <a:pt x="656" y="644"/>
                      <a:pt x="656" y="674"/>
                    </a:cubicBezTo>
                    <a:cubicBezTo>
                      <a:pt x="656" y="704"/>
                      <a:pt x="668" y="734"/>
                      <a:pt x="692" y="758"/>
                    </a:cubicBezTo>
                    <a:cubicBezTo>
                      <a:pt x="715" y="775"/>
                      <a:pt x="739" y="787"/>
                      <a:pt x="769" y="787"/>
                    </a:cubicBezTo>
                    <a:cubicBezTo>
                      <a:pt x="769" y="787"/>
                      <a:pt x="775" y="787"/>
                      <a:pt x="781" y="781"/>
                    </a:cubicBezTo>
                    <a:cubicBezTo>
                      <a:pt x="835" y="781"/>
                      <a:pt x="877" y="739"/>
                      <a:pt x="882" y="687"/>
                    </a:cubicBezTo>
                    <a:cubicBezTo>
                      <a:pt x="882" y="651"/>
                      <a:pt x="871" y="621"/>
                      <a:pt x="847" y="597"/>
                    </a:cubicBezTo>
                    <a:lnTo>
                      <a:pt x="847" y="591"/>
                    </a:lnTo>
                    <a:cubicBezTo>
                      <a:pt x="841" y="579"/>
                      <a:pt x="835" y="567"/>
                      <a:pt x="847" y="549"/>
                    </a:cubicBezTo>
                    <a:cubicBezTo>
                      <a:pt x="852" y="537"/>
                      <a:pt x="865" y="531"/>
                      <a:pt x="882" y="531"/>
                    </a:cubicBezTo>
                    <a:lnTo>
                      <a:pt x="1025" y="531"/>
                    </a:lnTo>
                    <a:lnTo>
                      <a:pt x="1025" y="495"/>
                    </a:lnTo>
                    <a:lnTo>
                      <a:pt x="882" y="495"/>
                    </a:lnTo>
                    <a:cubicBezTo>
                      <a:pt x="852" y="495"/>
                      <a:pt x="829" y="514"/>
                      <a:pt x="816" y="537"/>
                    </a:cubicBezTo>
                    <a:cubicBezTo>
                      <a:pt x="805" y="561"/>
                      <a:pt x="805" y="591"/>
                      <a:pt x="822" y="608"/>
                    </a:cubicBezTo>
                    <a:cubicBezTo>
                      <a:pt x="822" y="615"/>
                      <a:pt x="822" y="615"/>
                      <a:pt x="829" y="615"/>
                    </a:cubicBezTo>
                    <a:cubicBezTo>
                      <a:pt x="841" y="632"/>
                      <a:pt x="852" y="657"/>
                      <a:pt x="847" y="679"/>
                    </a:cubicBezTo>
                    <a:cubicBezTo>
                      <a:pt x="847" y="722"/>
                      <a:pt x="816" y="751"/>
                      <a:pt x="775" y="751"/>
                    </a:cubicBezTo>
                    <a:cubicBezTo>
                      <a:pt x="769" y="753"/>
                      <a:pt x="763" y="754"/>
                      <a:pt x="757" y="754"/>
                    </a:cubicBezTo>
                    <a:cubicBezTo>
                      <a:pt x="742" y="754"/>
                      <a:pt x="729" y="746"/>
                      <a:pt x="715" y="734"/>
                    </a:cubicBezTo>
                    <a:cubicBezTo>
                      <a:pt x="698" y="715"/>
                      <a:pt x="686" y="698"/>
                      <a:pt x="686" y="674"/>
                    </a:cubicBezTo>
                    <a:cubicBezTo>
                      <a:pt x="686" y="651"/>
                      <a:pt x="692" y="632"/>
                      <a:pt x="709" y="615"/>
                    </a:cubicBezTo>
                    <a:cubicBezTo>
                      <a:pt x="709" y="615"/>
                      <a:pt x="715" y="608"/>
                      <a:pt x="715" y="602"/>
                    </a:cubicBezTo>
                    <a:cubicBezTo>
                      <a:pt x="728" y="579"/>
                      <a:pt x="728" y="555"/>
                      <a:pt x="715" y="531"/>
                    </a:cubicBezTo>
                    <a:cubicBezTo>
                      <a:pt x="704" y="514"/>
                      <a:pt x="679" y="495"/>
                      <a:pt x="656" y="495"/>
                    </a:cubicBezTo>
                    <a:lnTo>
                      <a:pt x="531" y="495"/>
                    </a:lnTo>
                    <a:lnTo>
                      <a:pt x="531" y="371"/>
                    </a:lnTo>
                    <a:cubicBezTo>
                      <a:pt x="531" y="358"/>
                      <a:pt x="536" y="346"/>
                      <a:pt x="549" y="335"/>
                    </a:cubicBezTo>
                    <a:cubicBezTo>
                      <a:pt x="555" y="332"/>
                      <a:pt x="562" y="331"/>
                      <a:pt x="570" y="331"/>
                    </a:cubicBezTo>
                    <a:cubicBezTo>
                      <a:pt x="577" y="331"/>
                      <a:pt x="585" y="332"/>
                      <a:pt x="591" y="335"/>
                    </a:cubicBezTo>
                    <a:cubicBezTo>
                      <a:pt x="591" y="341"/>
                      <a:pt x="596" y="341"/>
                      <a:pt x="596" y="341"/>
                    </a:cubicBezTo>
                    <a:cubicBezTo>
                      <a:pt x="621" y="358"/>
                      <a:pt x="644" y="371"/>
                      <a:pt x="674" y="371"/>
                    </a:cubicBezTo>
                    <a:cubicBezTo>
                      <a:pt x="704" y="371"/>
                      <a:pt x="734" y="358"/>
                      <a:pt x="758" y="335"/>
                    </a:cubicBezTo>
                    <a:cubicBezTo>
                      <a:pt x="775" y="311"/>
                      <a:pt x="786" y="281"/>
                      <a:pt x="786" y="245"/>
                    </a:cubicBezTo>
                    <a:cubicBezTo>
                      <a:pt x="781" y="198"/>
                      <a:pt x="739" y="156"/>
                      <a:pt x="686" y="151"/>
                    </a:cubicBezTo>
                    <a:cubicBezTo>
                      <a:pt x="680" y="149"/>
                      <a:pt x="673" y="149"/>
                      <a:pt x="667" y="149"/>
                    </a:cubicBezTo>
                    <a:cubicBezTo>
                      <a:pt x="640" y="149"/>
                      <a:pt x="616" y="161"/>
                      <a:pt x="596" y="179"/>
                    </a:cubicBezTo>
                    <a:lnTo>
                      <a:pt x="591" y="179"/>
                    </a:lnTo>
                    <a:cubicBezTo>
                      <a:pt x="584" y="187"/>
                      <a:pt x="576" y="190"/>
                      <a:pt x="568" y="190"/>
                    </a:cubicBezTo>
                    <a:cubicBezTo>
                      <a:pt x="562" y="190"/>
                      <a:pt x="556" y="189"/>
                      <a:pt x="549" y="186"/>
                    </a:cubicBezTo>
                    <a:cubicBezTo>
                      <a:pt x="536" y="173"/>
                      <a:pt x="531" y="162"/>
                      <a:pt x="531" y="143"/>
                    </a:cubicBezTo>
                    <a:lnTo>
                      <a:pt x="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1"/>
              <p:cNvSpPr/>
              <p:nvPr/>
            </p:nvSpPr>
            <p:spPr>
              <a:xfrm>
                <a:off x="4974985" y="2337610"/>
                <a:ext cx="70211" cy="69128"/>
              </a:xfrm>
              <a:custGeom>
                <a:avLst/>
                <a:gdLst/>
                <a:ahLst/>
                <a:cxnLst/>
                <a:rect l="l" t="t" r="r" b="b"/>
                <a:pathLst>
                  <a:path w="389" h="383" extrusionOk="0">
                    <a:moveTo>
                      <a:pt x="1" y="1"/>
                    </a:moveTo>
                    <a:lnTo>
                      <a:pt x="1" y="31"/>
                    </a:lnTo>
                    <a:lnTo>
                      <a:pt x="358" y="31"/>
                    </a:lnTo>
                    <a:lnTo>
                      <a:pt x="358" y="382"/>
                    </a:lnTo>
                    <a:lnTo>
                      <a:pt x="388" y="382"/>
                    </a:lnTo>
                    <a:lnTo>
                      <a:pt x="3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1"/>
              <p:cNvSpPr/>
              <p:nvPr/>
            </p:nvSpPr>
            <p:spPr>
              <a:xfrm>
                <a:off x="4879325" y="2337610"/>
                <a:ext cx="68947" cy="69128"/>
              </a:xfrm>
              <a:custGeom>
                <a:avLst/>
                <a:gdLst/>
                <a:ahLst/>
                <a:cxnLst/>
                <a:rect l="l" t="t" r="r" b="b"/>
                <a:pathLst>
                  <a:path w="382" h="383" extrusionOk="0">
                    <a:moveTo>
                      <a:pt x="0" y="1"/>
                    </a:moveTo>
                    <a:lnTo>
                      <a:pt x="0" y="382"/>
                    </a:lnTo>
                    <a:lnTo>
                      <a:pt x="30" y="382"/>
                    </a:lnTo>
                    <a:lnTo>
                      <a:pt x="30" y="31"/>
                    </a:lnTo>
                    <a:lnTo>
                      <a:pt x="382" y="31"/>
                    </a:lnTo>
                    <a:lnTo>
                      <a:pt x="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1"/>
              <p:cNvSpPr/>
              <p:nvPr/>
            </p:nvSpPr>
            <p:spPr>
              <a:xfrm>
                <a:off x="4974985" y="2433450"/>
                <a:ext cx="69128" cy="70030"/>
              </a:xfrm>
              <a:custGeom>
                <a:avLst/>
                <a:gdLst/>
                <a:ahLst/>
                <a:cxnLst/>
                <a:rect l="l" t="t" r="r" b="b"/>
                <a:pathLst>
                  <a:path w="383" h="388" extrusionOk="0">
                    <a:moveTo>
                      <a:pt x="352" y="0"/>
                    </a:moveTo>
                    <a:lnTo>
                      <a:pt x="352" y="352"/>
                    </a:lnTo>
                    <a:lnTo>
                      <a:pt x="1" y="352"/>
                    </a:lnTo>
                    <a:lnTo>
                      <a:pt x="1" y="387"/>
                    </a:lnTo>
                    <a:lnTo>
                      <a:pt x="382" y="387"/>
                    </a:lnTo>
                    <a:lnTo>
                      <a:pt x="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1"/>
              <p:cNvSpPr/>
              <p:nvPr/>
            </p:nvSpPr>
            <p:spPr>
              <a:xfrm>
                <a:off x="4878242" y="2433450"/>
                <a:ext cx="70030" cy="70030"/>
              </a:xfrm>
              <a:custGeom>
                <a:avLst/>
                <a:gdLst/>
                <a:ahLst/>
                <a:cxnLst/>
                <a:rect l="l" t="t" r="r" b="b"/>
                <a:pathLst>
                  <a:path w="388" h="388" extrusionOk="0">
                    <a:moveTo>
                      <a:pt x="1" y="0"/>
                    </a:moveTo>
                    <a:lnTo>
                      <a:pt x="1" y="387"/>
                    </a:lnTo>
                    <a:lnTo>
                      <a:pt x="388" y="387"/>
                    </a:lnTo>
                    <a:lnTo>
                      <a:pt x="388" y="352"/>
                    </a:lnTo>
                    <a:lnTo>
                      <a:pt x="31" y="35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21"/>
            <p:cNvGrpSpPr/>
            <p:nvPr/>
          </p:nvGrpSpPr>
          <p:grpSpPr>
            <a:xfrm>
              <a:off x="1920661" y="4520191"/>
              <a:ext cx="379379" cy="430264"/>
              <a:chOff x="2356255" y="1852814"/>
              <a:chExt cx="209729" cy="237886"/>
            </a:xfrm>
          </p:grpSpPr>
          <p:sp>
            <p:nvSpPr>
              <p:cNvPr id="1887" name="Google Shape;1887;p21"/>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1"/>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1"/>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21"/>
            <p:cNvGrpSpPr/>
            <p:nvPr/>
          </p:nvGrpSpPr>
          <p:grpSpPr>
            <a:xfrm>
              <a:off x="713320" y="4670593"/>
              <a:ext cx="445287" cy="394194"/>
              <a:chOff x="5697486" y="2953442"/>
              <a:chExt cx="240774" cy="213159"/>
            </a:xfrm>
          </p:grpSpPr>
          <p:sp>
            <p:nvSpPr>
              <p:cNvPr id="1891" name="Google Shape;1891;p21"/>
              <p:cNvSpPr/>
              <p:nvPr/>
            </p:nvSpPr>
            <p:spPr>
              <a:xfrm>
                <a:off x="5718784"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4" y="144"/>
                      <a:pt x="144" y="108"/>
                      <a:pt x="144" y="72"/>
                    </a:cubicBezTo>
                    <a:cubicBezTo>
                      <a:pt x="144" y="31"/>
                      <a:pt x="114"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1"/>
              <p:cNvSpPr/>
              <p:nvPr/>
            </p:nvSpPr>
            <p:spPr>
              <a:xfrm>
                <a:off x="5755423" y="2991164"/>
                <a:ext cx="25991" cy="25991"/>
              </a:xfrm>
              <a:custGeom>
                <a:avLst/>
                <a:gdLst/>
                <a:ahLst/>
                <a:cxnLst/>
                <a:rect l="l" t="t" r="r" b="b"/>
                <a:pathLst>
                  <a:path w="144" h="144" extrusionOk="0">
                    <a:moveTo>
                      <a:pt x="72" y="36"/>
                    </a:moveTo>
                    <a:cubicBezTo>
                      <a:pt x="89" y="36"/>
                      <a:pt x="108" y="49"/>
                      <a:pt x="108" y="72"/>
                    </a:cubicBezTo>
                    <a:cubicBezTo>
                      <a:pt x="108" y="91"/>
                      <a:pt x="89" y="108"/>
                      <a:pt x="72" y="108"/>
                    </a:cubicBezTo>
                    <a:cubicBezTo>
                      <a:pt x="48" y="108"/>
                      <a:pt x="36" y="91"/>
                      <a:pt x="36" y="72"/>
                    </a:cubicBezTo>
                    <a:cubicBezTo>
                      <a:pt x="36" y="49"/>
                      <a:pt x="48" y="36"/>
                      <a:pt x="72" y="36"/>
                    </a:cubicBezTo>
                    <a:close/>
                    <a:moveTo>
                      <a:pt x="72" y="1"/>
                    </a:moveTo>
                    <a:cubicBezTo>
                      <a:pt x="31" y="1"/>
                      <a:pt x="1" y="31"/>
                      <a:pt x="1" y="72"/>
                    </a:cubicBezTo>
                    <a:cubicBezTo>
                      <a:pt x="1" y="108"/>
                      <a:pt x="31" y="144"/>
                      <a:pt x="72" y="144"/>
                    </a:cubicBezTo>
                    <a:cubicBezTo>
                      <a:pt x="108" y="144"/>
                      <a:pt x="144" y="108"/>
                      <a:pt x="144" y="72"/>
                    </a:cubicBezTo>
                    <a:cubicBezTo>
                      <a:pt x="144" y="31"/>
                      <a:pt x="108"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1"/>
              <p:cNvSpPr/>
              <p:nvPr/>
            </p:nvSpPr>
            <p:spPr>
              <a:xfrm>
                <a:off x="5790799"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5" y="144"/>
                      <a:pt x="143" y="108"/>
                      <a:pt x="143" y="72"/>
                    </a:cubicBezTo>
                    <a:cubicBezTo>
                      <a:pt x="143" y="31"/>
                      <a:pt x="115"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1"/>
              <p:cNvSpPr/>
              <p:nvPr/>
            </p:nvSpPr>
            <p:spPr>
              <a:xfrm>
                <a:off x="5718784" y="3037370"/>
                <a:ext cx="198178" cy="6678"/>
              </a:xfrm>
              <a:custGeom>
                <a:avLst/>
                <a:gdLst/>
                <a:ahLst/>
                <a:cxnLst/>
                <a:rect l="l" t="t" r="r" b="b"/>
                <a:pathLst>
                  <a:path w="1098" h="37" extrusionOk="0">
                    <a:moveTo>
                      <a:pt x="19" y="0"/>
                    </a:moveTo>
                    <a:cubicBezTo>
                      <a:pt x="6" y="0"/>
                      <a:pt x="1" y="8"/>
                      <a:pt x="1" y="19"/>
                    </a:cubicBezTo>
                    <a:cubicBezTo>
                      <a:pt x="1" y="30"/>
                      <a:pt x="6" y="36"/>
                      <a:pt x="19" y="36"/>
                    </a:cubicBezTo>
                    <a:lnTo>
                      <a:pt x="1079" y="36"/>
                    </a:lnTo>
                    <a:cubicBezTo>
                      <a:pt x="1091" y="36"/>
                      <a:pt x="1097" y="30"/>
                      <a:pt x="1097" y="19"/>
                    </a:cubicBezTo>
                    <a:cubicBezTo>
                      <a:pt x="1097" y="8"/>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1"/>
              <p:cNvSpPr/>
              <p:nvPr/>
            </p:nvSpPr>
            <p:spPr>
              <a:xfrm>
                <a:off x="5718784" y="3054697"/>
                <a:ext cx="198178" cy="6498"/>
              </a:xfrm>
              <a:custGeom>
                <a:avLst/>
                <a:gdLst/>
                <a:ahLst/>
                <a:cxnLst/>
                <a:rect l="l" t="t" r="r" b="b"/>
                <a:pathLst>
                  <a:path w="1098" h="36" extrusionOk="0">
                    <a:moveTo>
                      <a:pt x="19" y="0"/>
                    </a:moveTo>
                    <a:cubicBezTo>
                      <a:pt x="6" y="0"/>
                      <a:pt x="1" y="6"/>
                      <a:pt x="1" y="19"/>
                    </a:cubicBezTo>
                    <a:cubicBezTo>
                      <a:pt x="1" y="30"/>
                      <a:pt x="6" y="36"/>
                      <a:pt x="19" y="36"/>
                    </a:cubicBezTo>
                    <a:lnTo>
                      <a:pt x="1079" y="36"/>
                    </a:lnTo>
                    <a:cubicBezTo>
                      <a:pt x="1091" y="36"/>
                      <a:pt x="1097" y="30"/>
                      <a:pt x="1097" y="19"/>
                    </a:cubicBezTo>
                    <a:cubicBezTo>
                      <a:pt x="1097" y="6"/>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1"/>
              <p:cNvSpPr/>
              <p:nvPr/>
            </p:nvSpPr>
            <p:spPr>
              <a:xfrm>
                <a:off x="5718784" y="3071844"/>
                <a:ext cx="15522" cy="6678"/>
              </a:xfrm>
              <a:custGeom>
                <a:avLst/>
                <a:gdLst/>
                <a:ahLst/>
                <a:cxnLst/>
                <a:rect l="l" t="t" r="r" b="b"/>
                <a:pathLst>
                  <a:path w="86" h="37" extrusionOk="0">
                    <a:moveTo>
                      <a:pt x="19" y="1"/>
                    </a:moveTo>
                    <a:cubicBezTo>
                      <a:pt x="6" y="1"/>
                      <a:pt x="1" y="7"/>
                      <a:pt x="1" y="18"/>
                    </a:cubicBezTo>
                    <a:cubicBezTo>
                      <a:pt x="1" y="31"/>
                      <a:pt x="6" y="37"/>
                      <a:pt x="19" y="37"/>
                    </a:cubicBezTo>
                    <a:lnTo>
                      <a:pt x="66" y="37"/>
                    </a:lnTo>
                    <a:cubicBezTo>
                      <a:pt x="78" y="37"/>
                      <a:pt x="85" y="31"/>
                      <a:pt x="85" y="18"/>
                    </a:cubicBezTo>
                    <a:cubicBezTo>
                      <a:pt x="85" y="7"/>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1"/>
              <p:cNvSpPr/>
              <p:nvPr/>
            </p:nvSpPr>
            <p:spPr>
              <a:xfrm>
                <a:off x="5742609" y="3071844"/>
                <a:ext cx="60284" cy="6678"/>
              </a:xfrm>
              <a:custGeom>
                <a:avLst/>
                <a:gdLst/>
                <a:ahLst/>
                <a:cxnLst/>
                <a:rect l="l" t="t" r="r" b="b"/>
                <a:pathLst>
                  <a:path w="334" h="37" extrusionOk="0">
                    <a:moveTo>
                      <a:pt x="17" y="1"/>
                    </a:moveTo>
                    <a:cubicBezTo>
                      <a:pt x="6" y="1"/>
                      <a:pt x="0" y="7"/>
                      <a:pt x="0" y="18"/>
                    </a:cubicBezTo>
                    <a:cubicBezTo>
                      <a:pt x="0" y="31"/>
                      <a:pt x="6" y="37"/>
                      <a:pt x="17" y="37"/>
                    </a:cubicBezTo>
                    <a:lnTo>
                      <a:pt x="125" y="37"/>
                    </a:lnTo>
                    <a:cubicBezTo>
                      <a:pt x="137" y="37"/>
                      <a:pt x="143" y="31"/>
                      <a:pt x="143" y="18"/>
                    </a:cubicBezTo>
                    <a:cubicBezTo>
                      <a:pt x="143" y="7"/>
                      <a:pt x="137" y="1"/>
                      <a:pt x="125" y="1"/>
                    </a:cubicBezTo>
                    <a:close/>
                    <a:moveTo>
                      <a:pt x="209" y="1"/>
                    </a:moveTo>
                    <a:cubicBezTo>
                      <a:pt x="196" y="1"/>
                      <a:pt x="190" y="7"/>
                      <a:pt x="190" y="18"/>
                    </a:cubicBezTo>
                    <a:cubicBezTo>
                      <a:pt x="190" y="31"/>
                      <a:pt x="196" y="37"/>
                      <a:pt x="209" y="37"/>
                    </a:cubicBezTo>
                    <a:lnTo>
                      <a:pt x="316" y="37"/>
                    </a:lnTo>
                    <a:cubicBezTo>
                      <a:pt x="322" y="37"/>
                      <a:pt x="333" y="31"/>
                      <a:pt x="333" y="18"/>
                    </a:cubicBezTo>
                    <a:cubicBezTo>
                      <a:pt x="333" y="7"/>
                      <a:pt x="32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1"/>
              <p:cNvSpPr/>
              <p:nvPr/>
            </p:nvSpPr>
            <p:spPr>
              <a:xfrm>
                <a:off x="5810112" y="3071844"/>
                <a:ext cx="15522" cy="6678"/>
              </a:xfrm>
              <a:custGeom>
                <a:avLst/>
                <a:gdLst/>
                <a:ahLst/>
                <a:cxnLst/>
                <a:rect l="l" t="t" r="r" b="b"/>
                <a:pathLst>
                  <a:path w="86" h="37" extrusionOk="0">
                    <a:moveTo>
                      <a:pt x="19" y="1"/>
                    </a:moveTo>
                    <a:cubicBezTo>
                      <a:pt x="14" y="1"/>
                      <a:pt x="1" y="7"/>
                      <a:pt x="1" y="18"/>
                    </a:cubicBezTo>
                    <a:cubicBezTo>
                      <a:pt x="1" y="31"/>
                      <a:pt x="14" y="37"/>
                      <a:pt x="19" y="37"/>
                    </a:cubicBezTo>
                    <a:lnTo>
                      <a:pt x="66" y="37"/>
                    </a:lnTo>
                    <a:cubicBezTo>
                      <a:pt x="79" y="37"/>
                      <a:pt x="85" y="31"/>
                      <a:pt x="85" y="18"/>
                    </a:cubicBezTo>
                    <a:cubicBezTo>
                      <a:pt x="85" y="7"/>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1"/>
              <p:cNvSpPr/>
              <p:nvPr/>
            </p:nvSpPr>
            <p:spPr>
              <a:xfrm>
                <a:off x="5697486" y="2953442"/>
                <a:ext cx="240774" cy="213159"/>
              </a:xfrm>
              <a:custGeom>
                <a:avLst/>
                <a:gdLst/>
                <a:ahLst/>
                <a:cxnLst/>
                <a:rect l="l" t="t" r="r" b="b"/>
                <a:pathLst>
                  <a:path w="1334" h="1181" extrusionOk="0">
                    <a:moveTo>
                      <a:pt x="1298" y="37"/>
                    </a:moveTo>
                    <a:lnTo>
                      <a:pt x="1298" y="943"/>
                    </a:lnTo>
                    <a:lnTo>
                      <a:pt x="459" y="943"/>
                    </a:lnTo>
                    <a:cubicBezTo>
                      <a:pt x="453" y="943"/>
                      <a:pt x="446" y="943"/>
                      <a:pt x="440" y="949"/>
                    </a:cubicBezTo>
                    <a:lnTo>
                      <a:pt x="339" y="1127"/>
                    </a:lnTo>
                    <a:lnTo>
                      <a:pt x="232" y="949"/>
                    </a:lnTo>
                    <a:cubicBezTo>
                      <a:pt x="226" y="943"/>
                      <a:pt x="226" y="943"/>
                      <a:pt x="214" y="943"/>
                    </a:cubicBezTo>
                    <a:lnTo>
                      <a:pt x="36" y="943"/>
                    </a:lnTo>
                    <a:lnTo>
                      <a:pt x="36" y="37"/>
                    </a:lnTo>
                    <a:close/>
                    <a:moveTo>
                      <a:pt x="17" y="1"/>
                    </a:moveTo>
                    <a:cubicBezTo>
                      <a:pt x="12" y="1"/>
                      <a:pt x="0" y="8"/>
                      <a:pt x="0" y="19"/>
                    </a:cubicBezTo>
                    <a:lnTo>
                      <a:pt x="0" y="960"/>
                    </a:lnTo>
                    <a:cubicBezTo>
                      <a:pt x="0" y="966"/>
                      <a:pt x="12" y="979"/>
                      <a:pt x="17" y="979"/>
                    </a:cubicBezTo>
                    <a:lnTo>
                      <a:pt x="209" y="979"/>
                    </a:lnTo>
                    <a:lnTo>
                      <a:pt x="322" y="1174"/>
                    </a:lnTo>
                    <a:cubicBezTo>
                      <a:pt x="327" y="1180"/>
                      <a:pt x="333" y="1180"/>
                      <a:pt x="339" y="1180"/>
                    </a:cubicBezTo>
                    <a:cubicBezTo>
                      <a:pt x="346" y="1180"/>
                      <a:pt x="352" y="1180"/>
                      <a:pt x="352" y="1174"/>
                    </a:cubicBezTo>
                    <a:lnTo>
                      <a:pt x="470" y="979"/>
                    </a:lnTo>
                    <a:lnTo>
                      <a:pt x="1317" y="979"/>
                    </a:lnTo>
                    <a:cubicBezTo>
                      <a:pt x="1328" y="979"/>
                      <a:pt x="1334" y="966"/>
                      <a:pt x="1334" y="960"/>
                    </a:cubicBezTo>
                    <a:lnTo>
                      <a:pt x="1334" y="19"/>
                    </a:lnTo>
                    <a:cubicBezTo>
                      <a:pt x="1334" y="8"/>
                      <a:pt x="1328"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21"/>
            <p:cNvGrpSpPr/>
            <p:nvPr/>
          </p:nvGrpSpPr>
          <p:grpSpPr>
            <a:xfrm>
              <a:off x="7935818" y="34314"/>
              <a:ext cx="565294" cy="461632"/>
              <a:chOff x="2909999" y="3910400"/>
              <a:chExt cx="210632" cy="172007"/>
            </a:xfrm>
          </p:grpSpPr>
          <p:sp>
            <p:nvSpPr>
              <p:cNvPr id="1901" name="Google Shape;1901;p21"/>
              <p:cNvSpPr/>
              <p:nvPr/>
            </p:nvSpPr>
            <p:spPr>
              <a:xfrm>
                <a:off x="3111967" y="4000645"/>
                <a:ext cx="8664" cy="22742"/>
              </a:xfrm>
              <a:custGeom>
                <a:avLst/>
                <a:gdLst/>
                <a:ahLst/>
                <a:cxnLst/>
                <a:rect l="l" t="t" r="r" b="b"/>
                <a:pathLst>
                  <a:path w="48" h="126" extrusionOk="0">
                    <a:moveTo>
                      <a:pt x="25" y="1"/>
                    </a:moveTo>
                    <a:lnTo>
                      <a:pt x="1" y="12"/>
                    </a:lnTo>
                    <a:cubicBezTo>
                      <a:pt x="19" y="42"/>
                      <a:pt x="25" y="72"/>
                      <a:pt x="25" y="102"/>
                    </a:cubicBezTo>
                    <a:lnTo>
                      <a:pt x="25" y="120"/>
                    </a:lnTo>
                    <a:lnTo>
                      <a:pt x="48" y="125"/>
                    </a:lnTo>
                    <a:lnTo>
                      <a:pt x="48" y="102"/>
                    </a:lnTo>
                    <a:cubicBezTo>
                      <a:pt x="48" y="67"/>
                      <a:pt x="42" y="37"/>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1"/>
              <p:cNvSpPr/>
              <p:nvPr/>
            </p:nvSpPr>
            <p:spPr>
              <a:xfrm>
                <a:off x="3093737" y="4041436"/>
                <a:ext cx="19493" cy="16425"/>
              </a:xfrm>
              <a:custGeom>
                <a:avLst/>
                <a:gdLst/>
                <a:ahLst/>
                <a:cxnLst/>
                <a:rect l="l" t="t" r="r" b="b"/>
                <a:pathLst>
                  <a:path w="108" h="91" extrusionOk="0">
                    <a:moveTo>
                      <a:pt x="85" y="1"/>
                    </a:moveTo>
                    <a:cubicBezTo>
                      <a:pt x="66" y="31"/>
                      <a:pt x="36" y="55"/>
                      <a:pt x="0" y="72"/>
                    </a:cubicBezTo>
                    <a:lnTo>
                      <a:pt x="13" y="91"/>
                    </a:lnTo>
                    <a:cubicBezTo>
                      <a:pt x="49" y="72"/>
                      <a:pt x="85" y="48"/>
                      <a:pt x="107" y="12"/>
                    </a:cubicBez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1"/>
              <p:cNvSpPr/>
              <p:nvPr/>
            </p:nvSpPr>
            <p:spPr>
              <a:xfrm>
                <a:off x="2962702" y="3911483"/>
                <a:ext cx="21478" cy="11010"/>
              </a:xfrm>
              <a:custGeom>
                <a:avLst/>
                <a:gdLst/>
                <a:ahLst/>
                <a:cxnLst/>
                <a:rect l="l" t="t" r="r" b="b"/>
                <a:pathLst>
                  <a:path w="119" h="61" extrusionOk="0">
                    <a:moveTo>
                      <a:pt x="119" y="0"/>
                    </a:moveTo>
                    <a:cubicBezTo>
                      <a:pt x="77" y="6"/>
                      <a:pt x="36" y="18"/>
                      <a:pt x="0" y="42"/>
                    </a:cubicBezTo>
                    <a:lnTo>
                      <a:pt x="11" y="60"/>
                    </a:lnTo>
                    <a:cubicBezTo>
                      <a:pt x="47" y="42"/>
                      <a:pt x="83" y="30"/>
                      <a:pt x="119" y="18"/>
                    </a:cubicBezTo>
                    <a:lnTo>
                      <a:pt x="1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1"/>
              <p:cNvSpPr/>
              <p:nvPr/>
            </p:nvSpPr>
            <p:spPr>
              <a:xfrm>
                <a:off x="3005658" y="3910400"/>
                <a:ext cx="21659" cy="10829"/>
              </a:xfrm>
              <a:custGeom>
                <a:avLst/>
                <a:gdLst/>
                <a:ahLst/>
                <a:cxnLst/>
                <a:rect l="l" t="t" r="r" b="b"/>
                <a:pathLst>
                  <a:path w="120" h="60" extrusionOk="0">
                    <a:moveTo>
                      <a:pt x="1" y="1"/>
                    </a:moveTo>
                    <a:lnTo>
                      <a:pt x="1" y="24"/>
                    </a:lnTo>
                    <a:cubicBezTo>
                      <a:pt x="37" y="31"/>
                      <a:pt x="72" y="42"/>
                      <a:pt x="108" y="59"/>
                    </a:cubicBezTo>
                    <a:lnTo>
                      <a:pt x="119" y="42"/>
                    </a:lnTo>
                    <a:cubicBezTo>
                      <a:pt x="84" y="18"/>
                      <a:pt x="42" y="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1"/>
              <p:cNvSpPr/>
              <p:nvPr/>
            </p:nvSpPr>
            <p:spPr>
              <a:xfrm>
                <a:off x="3041034" y="3930795"/>
                <a:ext cx="15161" cy="20576"/>
              </a:xfrm>
              <a:custGeom>
                <a:avLst/>
                <a:gdLst/>
                <a:ahLst/>
                <a:cxnLst/>
                <a:rect l="l" t="t" r="r" b="b"/>
                <a:pathLst>
                  <a:path w="84" h="114" extrusionOk="0">
                    <a:moveTo>
                      <a:pt x="19" y="1"/>
                    </a:moveTo>
                    <a:lnTo>
                      <a:pt x="1" y="18"/>
                    </a:lnTo>
                    <a:cubicBezTo>
                      <a:pt x="25" y="48"/>
                      <a:pt x="48" y="78"/>
                      <a:pt x="61" y="113"/>
                    </a:cubicBezTo>
                    <a:lnTo>
                      <a:pt x="84" y="108"/>
                    </a:lnTo>
                    <a:cubicBezTo>
                      <a:pt x="66" y="66"/>
                      <a:pt x="48" y="3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1"/>
              <p:cNvSpPr/>
              <p:nvPr/>
            </p:nvSpPr>
            <p:spPr>
              <a:xfrm>
                <a:off x="3051864" y="4057680"/>
                <a:ext cx="21659" cy="4332"/>
              </a:xfrm>
              <a:custGeom>
                <a:avLst/>
                <a:gdLst/>
                <a:ahLst/>
                <a:cxnLst/>
                <a:rect l="l" t="t" r="r" b="b"/>
                <a:pathLst>
                  <a:path w="120" h="24" extrusionOk="0">
                    <a:moveTo>
                      <a:pt x="1" y="1"/>
                    </a:moveTo>
                    <a:lnTo>
                      <a:pt x="1" y="24"/>
                    </a:lnTo>
                    <a:lnTo>
                      <a:pt x="119" y="24"/>
                    </a:ln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1"/>
              <p:cNvSpPr/>
              <p:nvPr/>
            </p:nvSpPr>
            <p:spPr>
              <a:xfrm>
                <a:off x="2934726" y="3932961"/>
                <a:ext cx="15161" cy="20395"/>
              </a:xfrm>
              <a:custGeom>
                <a:avLst/>
                <a:gdLst/>
                <a:ahLst/>
                <a:cxnLst/>
                <a:rect l="l" t="t" r="r" b="b"/>
                <a:pathLst>
                  <a:path w="84" h="113" extrusionOk="0">
                    <a:moveTo>
                      <a:pt x="65" y="0"/>
                    </a:moveTo>
                    <a:cubicBezTo>
                      <a:pt x="36" y="30"/>
                      <a:pt x="18" y="66"/>
                      <a:pt x="1" y="107"/>
                    </a:cubicBezTo>
                    <a:lnTo>
                      <a:pt x="24" y="113"/>
                    </a:lnTo>
                    <a:cubicBezTo>
                      <a:pt x="36" y="77"/>
                      <a:pt x="54" y="49"/>
                      <a:pt x="84" y="19"/>
                    </a:cubicBezTo>
                    <a:lnTo>
                      <a:pt x="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1"/>
              <p:cNvSpPr/>
              <p:nvPr/>
            </p:nvSpPr>
            <p:spPr>
              <a:xfrm>
                <a:off x="2923896" y="3973933"/>
                <a:ext cx="12093" cy="18229"/>
              </a:xfrm>
              <a:custGeom>
                <a:avLst/>
                <a:gdLst/>
                <a:ahLst/>
                <a:cxnLst/>
                <a:rect l="l" t="t" r="r" b="b"/>
                <a:pathLst>
                  <a:path w="67" h="101" extrusionOk="0">
                    <a:moveTo>
                      <a:pt x="36" y="0"/>
                    </a:moveTo>
                    <a:lnTo>
                      <a:pt x="36" y="6"/>
                    </a:lnTo>
                    <a:cubicBezTo>
                      <a:pt x="36" y="23"/>
                      <a:pt x="36" y="36"/>
                      <a:pt x="42" y="53"/>
                    </a:cubicBezTo>
                    <a:cubicBezTo>
                      <a:pt x="25" y="65"/>
                      <a:pt x="12" y="72"/>
                      <a:pt x="1" y="89"/>
                    </a:cubicBezTo>
                    <a:lnTo>
                      <a:pt x="12" y="100"/>
                    </a:lnTo>
                    <a:cubicBezTo>
                      <a:pt x="31" y="89"/>
                      <a:pt x="42" y="77"/>
                      <a:pt x="61" y="72"/>
                    </a:cubicBezTo>
                    <a:lnTo>
                      <a:pt x="66" y="65"/>
                    </a:lnTo>
                    <a:lnTo>
                      <a:pt x="66" y="59"/>
                    </a:lnTo>
                    <a:cubicBezTo>
                      <a:pt x="66" y="42"/>
                      <a:pt x="61" y="23"/>
                      <a:pt x="61" y="6"/>
                    </a:cubicBezTo>
                    <a:lnTo>
                      <a:pt x="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1"/>
              <p:cNvSpPr/>
              <p:nvPr/>
            </p:nvSpPr>
            <p:spPr>
              <a:xfrm>
                <a:off x="2911082" y="4009309"/>
                <a:ext cx="5595" cy="21478"/>
              </a:xfrm>
              <a:custGeom>
                <a:avLst/>
                <a:gdLst/>
                <a:ahLst/>
                <a:cxnLst/>
                <a:rect l="l" t="t" r="r" b="b"/>
                <a:pathLst>
                  <a:path w="31" h="119" extrusionOk="0">
                    <a:moveTo>
                      <a:pt x="6" y="0"/>
                    </a:moveTo>
                    <a:cubicBezTo>
                      <a:pt x="0" y="19"/>
                      <a:pt x="0" y="36"/>
                      <a:pt x="0" y="54"/>
                    </a:cubicBezTo>
                    <a:cubicBezTo>
                      <a:pt x="0" y="77"/>
                      <a:pt x="0" y="102"/>
                      <a:pt x="6" y="119"/>
                    </a:cubicBezTo>
                    <a:lnTo>
                      <a:pt x="30" y="113"/>
                    </a:lnTo>
                    <a:cubicBezTo>
                      <a:pt x="24" y="96"/>
                      <a:pt x="24" y="77"/>
                      <a:pt x="24" y="54"/>
                    </a:cubicBezTo>
                    <a:cubicBezTo>
                      <a:pt x="24" y="42"/>
                      <a:pt x="24" y="24"/>
                      <a:pt x="30" y="6"/>
                    </a:cubicBez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1"/>
              <p:cNvSpPr/>
              <p:nvPr/>
            </p:nvSpPr>
            <p:spPr>
              <a:xfrm>
                <a:off x="2923896" y="4046851"/>
                <a:ext cx="21659" cy="14078"/>
              </a:xfrm>
              <a:custGeom>
                <a:avLst/>
                <a:gdLst/>
                <a:ahLst/>
                <a:cxnLst/>
                <a:rect l="l" t="t" r="r" b="b"/>
                <a:pathLst>
                  <a:path w="120" h="78" extrusionOk="0">
                    <a:moveTo>
                      <a:pt x="18" y="1"/>
                    </a:moveTo>
                    <a:lnTo>
                      <a:pt x="1" y="18"/>
                    </a:lnTo>
                    <a:cubicBezTo>
                      <a:pt x="36" y="48"/>
                      <a:pt x="72" y="67"/>
                      <a:pt x="114" y="78"/>
                    </a:cubicBezTo>
                    <a:lnTo>
                      <a:pt x="119" y="54"/>
                    </a:lnTo>
                    <a:cubicBezTo>
                      <a:pt x="78" y="48"/>
                      <a:pt x="48" y="3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1"/>
              <p:cNvSpPr/>
              <p:nvPr/>
            </p:nvSpPr>
            <p:spPr>
              <a:xfrm>
                <a:off x="2965770" y="4057680"/>
                <a:ext cx="21839" cy="4332"/>
              </a:xfrm>
              <a:custGeom>
                <a:avLst/>
                <a:gdLst/>
                <a:ahLst/>
                <a:cxnLst/>
                <a:rect l="l" t="t" r="r" b="b"/>
                <a:pathLst>
                  <a:path w="121" h="24" extrusionOk="0">
                    <a:moveTo>
                      <a:pt x="0" y="1"/>
                    </a:moveTo>
                    <a:lnTo>
                      <a:pt x="0" y="24"/>
                    </a:lnTo>
                    <a:lnTo>
                      <a:pt x="120" y="24"/>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1"/>
              <p:cNvSpPr/>
              <p:nvPr/>
            </p:nvSpPr>
            <p:spPr>
              <a:xfrm>
                <a:off x="3070274" y="3959674"/>
                <a:ext cx="31044" cy="28337"/>
              </a:xfrm>
              <a:custGeom>
                <a:avLst/>
                <a:gdLst/>
                <a:ahLst/>
                <a:cxnLst/>
                <a:rect l="l" t="t" r="r" b="b"/>
                <a:pathLst>
                  <a:path w="172" h="157" extrusionOk="0">
                    <a:moveTo>
                      <a:pt x="17" y="1"/>
                    </a:moveTo>
                    <a:lnTo>
                      <a:pt x="0" y="19"/>
                    </a:lnTo>
                    <a:cubicBezTo>
                      <a:pt x="29" y="49"/>
                      <a:pt x="47" y="79"/>
                      <a:pt x="59" y="115"/>
                    </a:cubicBezTo>
                    <a:lnTo>
                      <a:pt x="64" y="121"/>
                    </a:lnTo>
                    <a:lnTo>
                      <a:pt x="72" y="126"/>
                    </a:lnTo>
                    <a:cubicBezTo>
                      <a:pt x="100" y="126"/>
                      <a:pt x="130" y="138"/>
                      <a:pt x="160" y="156"/>
                    </a:cubicBezTo>
                    <a:lnTo>
                      <a:pt x="172" y="138"/>
                    </a:lnTo>
                    <a:cubicBezTo>
                      <a:pt x="143" y="121"/>
                      <a:pt x="113" y="108"/>
                      <a:pt x="83" y="102"/>
                    </a:cubicBezTo>
                    <a:cubicBezTo>
                      <a:pt x="72" y="66"/>
                      <a:pt x="47" y="3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1"/>
              <p:cNvSpPr/>
              <p:nvPr/>
            </p:nvSpPr>
            <p:spPr>
              <a:xfrm>
                <a:off x="2923896" y="3922312"/>
                <a:ext cx="183919" cy="126884"/>
              </a:xfrm>
              <a:custGeom>
                <a:avLst/>
                <a:gdLst/>
                <a:ahLst/>
                <a:cxnLst/>
                <a:rect l="l" t="t" r="r" b="b"/>
                <a:pathLst>
                  <a:path w="1019" h="703" extrusionOk="0">
                    <a:moveTo>
                      <a:pt x="399" y="23"/>
                    </a:moveTo>
                    <a:cubicBezTo>
                      <a:pt x="518" y="23"/>
                      <a:pt x="625" y="108"/>
                      <a:pt x="655" y="226"/>
                    </a:cubicBezTo>
                    <a:lnTo>
                      <a:pt x="661" y="232"/>
                    </a:lnTo>
                    <a:lnTo>
                      <a:pt x="668" y="232"/>
                    </a:lnTo>
                    <a:cubicBezTo>
                      <a:pt x="745" y="243"/>
                      <a:pt x="811" y="309"/>
                      <a:pt x="811" y="386"/>
                    </a:cubicBezTo>
                    <a:lnTo>
                      <a:pt x="811" y="399"/>
                    </a:lnTo>
                    <a:lnTo>
                      <a:pt x="858" y="399"/>
                    </a:lnTo>
                    <a:cubicBezTo>
                      <a:pt x="930" y="399"/>
                      <a:pt x="996" y="465"/>
                      <a:pt x="996" y="536"/>
                    </a:cubicBezTo>
                    <a:cubicBezTo>
                      <a:pt x="996" y="614"/>
                      <a:pt x="930" y="679"/>
                      <a:pt x="858" y="679"/>
                    </a:cubicBezTo>
                    <a:lnTo>
                      <a:pt x="161" y="679"/>
                    </a:lnTo>
                    <a:cubicBezTo>
                      <a:pt x="84" y="679"/>
                      <a:pt x="25" y="614"/>
                      <a:pt x="25" y="536"/>
                    </a:cubicBezTo>
                    <a:cubicBezTo>
                      <a:pt x="25" y="471"/>
                      <a:pt x="72" y="411"/>
                      <a:pt x="144" y="405"/>
                    </a:cubicBezTo>
                    <a:lnTo>
                      <a:pt x="155" y="399"/>
                    </a:lnTo>
                    <a:lnTo>
                      <a:pt x="149" y="386"/>
                    </a:lnTo>
                    <a:cubicBezTo>
                      <a:pt x="138" y="358"/>
                      <a:pt x="132" y="328"/>
                      <a:pt x="132" y="292"/>
                    </a:cubicBezTo>
                    <a:cubicBezTo>
                      <a:pt x="132" y="149"/>
                      <a:pt x="251" y="23"/>
                      <a:pt x="399" y="23"/>
                    </a:cubicBezTo>
                    <a:close/>
                    <a:moveTo>
                      <a:pt x="399" y="0"/>
                    </a:moveTo>
                    <a:cubicBezTo>
                      <a:pt x="239" y="0"/>
                      <a:pt x="108" y="130"/>
                      <a:pt x="108" y="292"/>
                    </a:cubicBezTo>
                    <a:cubicBezTo>
                      <a:pt x="108" y="322"/>
                      <a:pt x="114" y="351"/>
                      <a:pt x="125" y="381"/>
                    </a:cubicBezTo>
                    <a:cubicBezTo>
                      <a:pt x="54" y="399"/>
                      <a:pt x="1" y="465"/>
                      <a:pt x="1" y="536"/>
                    </a:cubicBezTo>
                    <a:cubicBezTo>
                      <a:pt x="1" y="625"/>
                      <a:pt x="72" y="702"/>
                      <a:pt x="161" y="702"/>
                    </a:cubicBezTo>
                    <a:lnTo>
                      <a:pt x="858" y="702"/>
                    </a:lnTo>
                    <a:cubicBezTo>
                      <a:pt x="947" y="702"/>
                      <a:pt x="1018" y="625"/>
                      <a:pt x="1018" y="536"/>
                    </a:cubicBezTo>
                    <a:cubicBezTo>
                      <a:pt x="1018" y="452"/>
                      <a:pt x="947" y="375"/>
                      <a:pt x="858" y="375"/>
                    </a:cubicBezTo>
                    <a:lnTo>
                      <a:pt x="834" y="375"/>
                    </a:lnTo>
                    <a:cubicBezTo>
                      <a:pt x="828" y="292"/>
                      <a:pt x="763" y="226"/>
                      <a:pt x="680" y="215"/>
                    </a:cubicBezTo>
                    <a:cubicBezTo>
                      <a:pt x="644" y="89"/>
                      <a:pt x="531"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1"/>
              <p:cNvSpPr/>
              <p:nvPr/>
            </p:nvSpPr>
            <p:spPr>
              <a:xfrm>
                <a:off x="2909999" y="4052265"/>
                <a:ext cx="210632" cy="30142"/>
              </a:xfrm>
              <a:custGeom>
                <a:avLst/>
                <a:gdLst/>
                <a:ahLst/>
                <a:cxnLst/>
                <a:rect l="l" t="t" r="r" b="b"/>
                <a:pathLst>
                  <a:path w="1167" h="167" extrusionOk="0">
                    <a:moveTo>
                      <a:pt x="53" y="114"/>
                    </a:moveTo>
                    <a:lnTo>
                      <a:pt x="53" y="144"/>
                    </a:lnTo>
                    <a:lnTo>
                      <a:pt x="23" y="144"/>
                    </a:lnTo>
                    <a:lnTo>
                      <a:pt x="23" y="114"/>
                    </a:lnTo>
                    <a:close/>
                    <a:moveTo>
                      <a:pt x="602" y="114"/>
                    </a:moveTo>
                    <a:lnTo>
                      <a:pt x="602" y="144"/>
                    </a:lnTo>
                    <a:lnTo>
                      <a:pt x="572" y="144"/>
                    </a:lnTo>
                    <a:lnTo>
                      <a:pt x="572" y="114"/>
                    </a:lnTo>
                    <a:close/>
                    <a:moveTo>
                      <a:pt x="1144" y="114"/>
                    </a:moveTo>
                    <a:lnTo>
                      <a:pt x="1144" y="144"/>
                    </a:lnTo>
                    <a:lnTo>
                      <a:pt x="1114" y="144"/>
                    </a:lnTo>
                    <a:lnTo>
                      <a:pt x="1114" y="114"/>
                    </a:lnTo>
                    <a:close/>
                    <a:moveTo>
                      <a:pt x="572" y="1"/>
                    </a:moveTo>
                    <a:lnTo>
                      <a:pt x="572" y="31"/>
                    </a:lnTo>
                    <a:lnTo>
                      <a:pt x="548" y="31"/>
                    </a:lnTo>
                    <a:lnTo>
                      <a:pt x="548" y="54"/>
                    </a:lnTo>
                    <a:lnTo>
                      <a:pt x="572" y="54"/>
                    </a:lnTo>
                    <a:lnTo>
                      <a:pt x="572" y="89"/>
                    </a:lnTo>
                    <a:lnTo>
                      <a:pt x="548" y="89"/>
                    </a:lnTo>
                    <a:lnTo>
                      <a:pt x="548" y="119"/>
                    </a:lnTo>
                    <a:lnTo>
                      <a:pt x="78" y="119"/>
                    </a:lnTo>
                    <a:lnTo>
                      <a:pt x="78" y="89"/>
                    </a:lnTo>
                    <a:lnTo>
                      <a:pt x="0" y="89"/>
                    </a:lnTo>
                    <a:lnTo>
                      <a:pt x="0" y="167"/>
                    </a:lnTo>
                    <a:lnTo>
                      <a:pt x="78" y="167"/>
                    </a:lnTo>
                    <a:lnTo>
                      <a:pt x="78" y="144"/>
                    </a:lnTo>
                    <a:lnTo>
                      <a:pt x="548" y="144"/>
                    </a:lnTo>
                    <a:lnTo>
                      <a:pt x="548" y="167"/>
                    </a:lnTo>
                    <a:lnTo>
                      <a:pt x="625" y="167"/>
                    </a:lnTo>
                    <a:lnTo>
                      <a:pt x="625" y="144"/>
                    </a:lnTo>
                    <a:lnTo>
                      <a:pt x="1090" y="144"/>
                    </a:lnTo>
                    <a:lnTo>
                      <a:pt x="1090" y="167"/>
                    </a:lnTo>
                    <a:lnTo>
                      <a:pt x="1167" y="167"/>
                    </a:lnTo>
                    <a:lnTo>
                      <a:pt x="1167" y="89"/>
                    </a:lnTo>
                    <a:lnTo>
                      <a:pt x="1090" y="89"/>
                    </a:lnTo>
                    <a:lnTo>
                      <a:pt x="1090" y="119"/>
                    </a:lnTo>
                    <a:lnTo>
                      <a:pt x="625" y="119"/>
                    </a:lnTo>
                    <a:lnTo>
                      <a:pt x="625" y="89"/>
                    </a:lnTo>
                    <a:lnTo>
                      <a:pt x="595" y="89"/>
                    </a:lnTo>
                    <a:lnTo>
                      <a:pt x="595" y="54"/>
                    </a:lnTo>
                    <a:lnTo>
                      <a:pt x="667" y="54"/>
                    </a:lnTo>
                    <a:lnTo>
                      <a:pt x="667" y="31"/>
                    </a:lnTo>
                    <a:lnTo>
                      <a:pt x="595" y="31"/>
                    </a:lnTo>
                    <a:lnTo>
                      <a:pt x="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1"/>
              <p:cNvSpPr/>
              <p:nvPr/>
            </p:nvSpPr>
            <p:spPr>
              <a:xfrm>
                <a:off x="2973531" y="3965089"/>
                <a:ext cx="66601" cy="63713"/>
              </a:xfrm>
              <a:custGeom>
                <a:avLst/>
                <a:gdLst/>
                <a:ahLst/>
                <a:cxnLst/>
                <a:rect l="l" t="t" r="r" b="b"/>
                <a:pathLst>
                  <a:path w="369" h="353" extrusionOk="0">
                    <a:moveTo>
                      <a:pt x="113" y="25"/>
                    </a:moveTo>
                    <a:cubicBezTo>
                      <a:pt x="119" y="25"/>
                      <a:pt x="119" y="25"/>
                      <a:pt x="124" y="31"/>
                    </a:cubicBezTo>
                    <a:lnTo>
                      <a:pt x="172" y="66"/>
                    </a:lnTo>
                    <a:cubicBezTo>
                      <a:pt x="179" y="72"/>
                      <a:pt x="184" y="78"/>
                      <a:pt x="196" y="78"/>
                    </a:cubicBezTo>
                    <a:lnTo>
                      <a:pt x="333" y="78"/>
                    </a:lnTo>
                    <a:cubicBezTo>
                      <a:pt x="339" y="78"/>
                      <a:pt x="345" y="85"/>
                      <a:pt x="345" y="91"/>
                    </a:cubicBezTo>
                    <a:lnTo>
                      <a:pt x="345" y="257"/>
                    </a:lnTo>
                    <a:lnTo>
                      <a:pt x="23" y="257"/>
                    </a:lnTo>
                    <a:lnTo>
                      <a:pt x="23" y="42"/>
                    </a:lnTo>
                    <a:cubicBezTo>
                      <a:pt x="23" y="31"/>
                      <a:pt x="29" y="25"/>
                      <a:pt x="36" y="25"/>
                    </a:cubicBezTo>
                    <a:close/>
                    <a:moveTo>
                      <a:pt x="345" y="281"/>
                    </a:moveTo>
                    <a:lnTo>
                      <a:pt x="345" y="317"/>
                    </a:lnTo>
                    <a:cubicBezTo>
                      <a:pt x="345" y="322"/>
                      <a:pt x="339" y="328"/>
                      <a:pt x="333" y="328"/>
                    </a:cubicBezTo>
                    <a:lnTo>
                      <a:pt x="36" y="328"/>
                    </a:lnTo>
                    <a:cubicBezTo>
                      <a:pt x="29" y="328"/>
                      <a:pt x="23" y="322"/>
                      <a:pt x="23" y="317"/>
                    </a:cubicBezTo>
                    <a:lnTo>
                      <a:pt x="23" y="281"/>
                    </a:lnTo>
                    <a:close/>
                    <a:moveTo>
                      <a:pt x="36" y="1"/>
                    </a:moveTo>
                    <a:cubicBezTo>
                      <a:pt x="17" y="1"/>
                      <a:pt x="0" y="19"/>
                      <a:pt x="0" y="42"/>
                    </a:cubicBezTo>
                    <a:lnTo>
                      <a:pt x="0" y="317"/>
                    </a:lnTo>
                    <a:cubicBezTo>
                      <a:pt x="0" y="335"/>
                      <a:pt x="17" y="352"/>
                      <a:pt x="36" y="352"/>
                    </a:cubicBezTo>
                    <a:lnTo>
                      <a:pt x="333" y="352"/>
                    </a:lnTo>
                    <a:cubicBezTo>
                      <a:pt x="350" y="352"/>
                      <a:pt x="369" y="335"/>
                      <a:pt x="369" y="317"/>
                    </a:cubicBezTo>
                    <a:lnTo>
                      <a:pt x="369" y="91"/>
                    </a:lnTo>
                    <a:cubicBezTo>
                      <a:pt x="369" y="72"/>
                      <a:pt x="350" y="55"/>
                      <a:pt x="333" y="55"/>
                    </a:cubicBezTo>
                    <a:lnTo>
                      <a:pt x="196" y="55"/>
                    </a:lnTo>
                    <a:cubicBezTo>
                      <a:pt x="190" y="55"/>
                      <a:pt x="190" y="55"/>
                      <a:pt x="184" y="49"/>
                    </a:cubicBezTo>
                    <a:lnTo>
                      <a:pt x="136" y="14"/>
                    </a:lnTo>
                    <a:cubicBezTo>
                      <a:pt x="130" y="6"/>
                      <a:pt x="11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6" name="Google Shape;1916;p21"/>
          <p:cNvGrpSpPr/>
          <p:nvPr/>
        </p:nvGrpSpPr>
        <p:grpSpPr>
          <a:xfrm>
            <a:off x="1502461" y="34425"/>
            <a:ext cx="6220521" cy="4824569"/>
            <a:chOff x="1502461" y="34425"/>
            <a:chExt cx="6220521" cy="4824569"/>
          </a:xfrm>
        </p:grpSpPr>
        <p:grpSp>
          <p:nvGrpSpPr>
            <p:cNvPr id="1917" name="Google Shape;1917;p21"/>
            <p:cNvGrpSpPr/>
            <p:nvPr/>
          </p:nvGrpSpPr>
          <p:grpSpPr>
            <a:xfrm>
              <a:off x="7299273" y="300435"/>
              <a:ext cx="423708" cy="85699"/>
              <a:chOff x="2023432" y="4251819"/>
              <a:chExt cx="335584" cy="67864"/>
            </a:xfrm>
          </p:grpSpPr>
          <p:sp>
            <p:nvSpPr>
              <p:cNvPr id="1918" name="Google Shape;1918;p21"/>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1"/>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1"/>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21"/>
            <p:cNvGrpSpPr/>
            <p:nvPr/>
          </p:nvGrpSpPr>
          <p:grpSpPr>
            <a:xfrm>
              <a:off x="1502461" y="4753912"/>
              <a:ext cx="104858" cy="105082"/>
              <a:chOff x="2089506" y="3065185"/>
              <a:chExt cx="467700" cy="468909"/>
            </a:xfrm>
          </p:grpSpPr>
          <p:sp>
            <p:nvSpPr>
              <p:cNvPr id="1922" name="Google Shape;1922;p21"/>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1"/>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4" name="Google Shape;1924;p21"/>
            <p:cNvSpPr/>
            <p:nvPr/>
          </p:nvSpPr>
          <p:spPr>
            <a:xfrm>
              <a:off x="5994275" y="34425"/>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1"/>
            <p:cNvSpPr/>
            <p:nvPr/>
          </p:nvSpPr>
          <p:spPr>
            <a:xfrm>
              <a:off x="2531450" y="465216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Deca SemiBold"/>
              <a:buNone/>
              <a:defRPr sz="3000">
                <a:solidFill>
                  <a:schemeClr val="dk1"/>
                </a:solidFill>
                <a:latin typeface="Lexend Deca SemiBold"/>
                <a:ea typeface="Lexend Deca SemiBold"/>
                <a:cs typeface="Lexend Deca SemiBold"/>
                <a:sym typeface="Lexend Deca SemiBold"/>
              </a:defRPr>
            </a:lvl1pPr>
            <a:lvl2pPr lvl="1"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6" r:id="rId5"/>
    <p:sldLayoutId id="2147483659" r:id="rId6"/>
    <p:sldLayoutId id="2147483662" r:id="rId7"/>
    <p:sldLayoutId id="2147483664" r:id="rId8"/>
    <p:sldLayoutId id="2147483667" r:id="rId9"/>
    <p:sldLayoutId id="2147483668" r:id="rId10"/>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8.png"/><Relationship Id="rId4" Type="http://schemas.openxmlformats.org/officeDocument/2006/relationships/image" Target="../media/image39.png"/><Relationship Id="rId9" Type="http://schemas.openxmlformats.org/officeDocument/2006/relationships/image" Target="../media/image24.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39.png"/><Relationship Id="rId12"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4.png"/><Relationship Id="rId5" Type="http://schemas.openxmlformats.org/officeDocument/2006/relationships/image" Target="../media/image8.png"/><Relationship Id="rId10" Type="http://schemas.openxmlformats.org/officeDocument/2006/relationships/image" Target="../media/image42.png"/><Relationship Id="rId4" Type="http://schemas.openxmlformats.org/officeDocument/2006/relationships/image" Target="../media/image24.pn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4.png"/><Relationship Id="rId7"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25.png"/><Relationship Id="rId9"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6.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7.png"/><Relationship Id="rId4" Type="http://schemas.openxmlformats.org/officeDocument/2006/relationships/image" Target="../media/image8.png"/><Relationship Id="rId9"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8.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60.png"/></Relationships>
</file>

<file path=ppt/slides/_rels/slide44.xml.rels><?xml version="1.0" encoding="UTF-8" standalone="yes"?>
<Relationships xmlns="http://schemas.openxmlformats.org/package/2006/relationships"><Relationship Id="rId8" Type="http://schemas.openxmlformats.org/officeDocument/2006/relationships/image" Target="../media/image61.gif"/><Relationship Id="rId3" Type="http://schemas.openxmlformats.org/officeDocument/2006/relationships/image" Target="../media/image58.png"/><Relationship Id="rId7"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2" name="Google Shape;2032;p26"/>
          <p:cNvSpPr txBox="1">
            <a:spLocks noGrp="1"/>
          </p:cNvSpPr>
          <p:nvPr>
            <p:ph type="subTitle" idx="1"/>
          </p:nvPr>
        </p:nvSpPr>
        <p:spPr>
          <a:xfrm>
            <a:off x="1351255" y="2988467"/>
            <a:ext cx="7940441" cy="19009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i="1" dirty="0">
                <a:solidFill>
                  <a:schemeClr val="bg2"/>
                </a:solidFill>
              </a:rPr>
              <a:t>Réalisé par : 				Encadré par : </a:t>
            </a:r>
          </a:p>
          <a:p>
            <a:pPr marL="0" lvl="0" indent="0" algn="l" rtl="0">
              <a:spcBef>
                <a:spcPts val="0"/>
              </a:spcBef>
              <a:spcAft>
                <a:spcPts val="0"/>
              </a:spcAft>
              <a:buNone/>
            </a:pPr>
            <a:r>
              <a:rPr lang="fr-FR" sz="1400" i="1" dirty="0">
                <a:solidFill>
                  <a:schemeClr val="accent1"/>
                </a:solidFill>
              </a:rPr>
              <a:t>	Bahafid Anouar 			         Pr.Hanoune Mostapha</a:t>
            </a:r>
          </a:p>
          <a:p>
            <a:pPr marL="0" lvl="0" indent="0" algn="l" rtl="0">
              <a:spcBef>
                <a:spcPts val="0"/>
              </a:spcBef>
              <a:spcAft>
                <a:spcPts val="0"/>
              </a:spcAft>
              <a:buNone/>
            </a:pPr>
            <a:r>
              <a:rPr lang="fr-FR" sz="1400" i="1" dirty="0">
                <a:solidFill>
                  <a:schemeClr val="accent1"/>
                </a:solidFill>
              </a:rPr>
              <a:t>	Anouar Mohammed</a:t>
            </a:r>
          </a:p>
          <a:p>
            <a:pPr marL="0" lvl="0" indent="0" algn="l" rtl="0">
              <a:spcBef>
                <a:spcPts val="0"/>
              </a:spcBef>
              <a:spcAft>
                <a:spcPts val="0"/>
              </a:spcAft>
              <a:buNone/>
            </a:pPr>
            <a:r>
              <a:rPr lang="fr-FR" sz="1400" i="1" dirty="0">
                <a:solidFill>
                  <a:schemeClr val="accent1"/>
                </a:solidFill>
              </a:rPr>
              <a:t>	Misbah Abdelhakim</a:t>
            </a:r>
          </a:p>
          <a:p>
            <a:pPr marL="0" lvl="0" indent="0" algn="l" rtl="0">
              <a:spcBef>
                <a:spcPts val="0"/>
              </a:spcBef>
              <a:spcAft>
                <a:spcPts val="0"/>
              </a:spcAft>
              <a:buNone/>
            </a:pPr>
            <a:r>
              <a:rPr lang="fr-FR" sz="1400" i="1" dirty="0">
                <a:solidFill>
                  <a:schemeClr val="accent1"/>
                </a:solidFill>
              </a:rPr>
              <a:t>	Bounit Meryem </a:t>
            </a:r>
          </a:p>
          <a:p>
            <a:pPr marL="0" lvl="0" indent="0" algn="l" rtl="0">
              <a:spcBef>
                <a:spcPts val="0"/>
              </a:spcBef>
              <a:spcAft>
                <a:spcPts val="0"/>
              </a:spcAft>
              <a:buNone/>
            </a:pPr>
            <a:r>
              <a:rPr lang="fr-FR" sz="1400" i="1" dirty="0">
                <a:solidFill>
                  <a:schemeClr val="accent1"/>
                </a:solidFill>
              </a:rPr>
              <a:t>	Mossati Ayoub </a:t>
            </a:r>
          </a:p>
          <a:p>
            <a:pPr marL="0" lvl="0" indent="0" algn="l" rtl="0">
              <a:spcBef>
                <a:spcPts val="0"/>
              </a:spcBef>
              <a:spcAft>
                <a:spcPts val="0"/>
              </a:spcAft>
              <a:buNone/>
            </a:pPr>
            <a:r>
              <a:rPr lang="fr-FR" sz="1400" i="1" dirty="0">
                <a:solidFill>
                  <a:schemeClr val="accent1"/>
                </a:solidFill>
              </a:rPr>
              <a:t>	Achraf chahid</a:t>
            </a:r>
          </a:p>
          <a:p>
            <a:pPr marL="0" lvl="0" indent="0" algn="l" rtl="0">
              <a:spcBef>
                <a:spcPts val="0"/>
              </a:spcBef>
              <a:spcAft>
                <a:spcPts val="0"/>
              </a:spcAft>
              <a:buNone/>
            </a:pPr>
            <a:r>
              <a:rPr lang="fr-FR" sz="1400" i="1" dirty="0">
                <a:solidFill>
                  <a:schemeClr val="accent1"/>
                </a:solidFill>
              </a:rPr>
              <a:t>	Aboussad Mohammed Khalil</a:t>
            </a:r>
          </a:p>
          <a:p>
            <a:pPr marL="0" lvl="0" indent="0" algn="l" rtl="0">
              <a:spcBef>
                <a:spcPts val="0"/>
              </a:spcBef>
              <a:spcAft>
                <a:spcPts val="0"/>
              </a:spcAft>
              <a:buNone/>
            </a:pPr>
            <a:r>
              <a:rPr lang="fr-FR" sz="1400" i="1" dirty="0">
                <a:solidFill>
                  <a:schemeClr val="accent1"/>
                </a:solidFill>
              </a:rPr>
              <a:t>	</a:t>
            </a:r>
          </a:p>
          <a:p>
            <a:pPr marL="0" lvl="0" indent="0" algn="l" rtl="0">
              <a:spcBef>
                <a:spcPts val="0"/>
              </a:spcBef>
              <a:spcAft>
                <a:spcPts val="0"/>
              </a:spcAft>
              <a:buNone/>
            </a:pPr>
            <a:r>
              <a:rPr lang="fr-FR" sz="1400" i="1" dirty="0">
                <a:solidFill>
                  <a:schemeClr val="accent1"/>
                </a:solidFill>
              </a:rPr>
              <a:t>	</a:t>
            </a:r>
          </a:p>
          <a:p>
            <a:pPr marL="0" lvl="0" indent="0" algn="l" rtl="0">
              <a:spcBef>
                <a:spcPts val="0"/>
              </a:spcBef>
              <a:spcAft>
                <a:spcPts val="0"/>
              </a:spcAft>
              <a:buNone/>
            </a:pPr>
            <a:r>
              <a:rPr lang="fr-FR" sz="1400" i="1" dirty="0">
                <a:solidFill>
                  <a:schemeClr val="accent1"/>
                </a:solidFill>
              </a:rPr>
              <a:t>	</a:t>
            </a:r>
          </a:p>
          <a:p>
            <a:pPr marL="0" lvl="0" indent="0" algn="ctr" rtl="0">
              <a:spcBef>
                <a:spcPts val="0"/>
              </a:spcBef>
              <a:spcAft>
                <a:spcPts val="0"/>
              </a:spcAft>
              <a:buNone/>
            </a:pPr>
            <a:endParaRPr lang="fr-FR" sz="1400" i="1" dirty="0"/>
          </a:p>
          <a:p>
            <a:pPr marL="0" lvl="0" indent="0" algn="ctr" rtl="0">
              <a:spcBef>
                <a:spcPts val="0"/>
              </a:spcBef>
              <a:spcAft>
                <a:spcPts val="0"/>
              </a:spcAft>
              <a:buNone/>
            </a:pPr>
            <a:endParaRPr lang="fr-FR" sz="1400" i="1" dirty="0"/>
          </a:p>
        </p:txBody>
      </p:sp>
      <p:sp>
        <p:nvSpPr>
          <p:cNvPr id="4" name="Google Shape;2304;p40">
            <a:extLst>
              <a:ext uri="{FF2B5EF4-FFF2-40B4-BE49-F238E27FC236}">
                <a16:creationId xmlns:a16="http://schemas.microsoft.com/office/drawing/2014/main" id="{DC136220-108C-45D3-981F-FB33E602506B}"/>
              </a:ext>
            </a:extLst>
          </p:cNvPr>
          <p:cNvSpPr/>
          <p:nvPr/>
        </p:nvSpPr>
        <p:spPr>
          <a:xfrm>
            <a:off x="8430825" y="4520775"/>
            <a:ext cx="572700" cy="572700"/>
          </a:xfrm>
          <a:prstGeom prst="ellipse">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01</a:t>
            </a:r>
            <a:endParaRPr b="1" dirty="0">
              <a:solidFill>
                <a:schemeClr val="dk1"/>
              </a:solidFill>
              <a:latin typeface="Lexend Deca"/>
              <a:ea typeface="Lexend Deca"/>
              <a:cs typeface="Lexend Deca"/>
              <a:sym typeface="Lexend Deca"/>
            </a:endParaRPr>
          </a:p>
        </p:txBody>
      </p:sp>
      <p:sp>
        <p:nvSpPr>
          <p:cNvPr id="5" name="Google Shape;2049;p28">
            <a:extLst>
              <a:ext uri="{FF2B5EF4-FFF2-40B4-BE49-F238E27FC236}">
                <a16:creationId xmlns:a16="http://schemas.microsoft.com/office/drawing/2014/main" id="{7D403B93-A332-4869-B6AE-137237A1FE0F}"/>
              </a:ext>
            </a:extLst>
          </p:cNvPr>
          <p:cNvSpPr txBox="1">
            <a:spLocks/>
          </p:cNvSpPr>
          <p:nvPr/>
        </p:nvSpPr>
        <p:spPr>
          <a:xfrm>
            <a:off x="-1884957" y="1536825"/>
            <a:ext cx="6618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02</a:t>
            </a:r>
            <a:endParaRPr lang="en" dirty="0"/>
          </a:p>
        </p:txBody>
      </p:sp>
      <p:sp>
        <p:nvSpPr>
          <p:cNvPr id="7" name="Google Shape;2051;p28">
            <a:extLst>
              <a:ext uri="{FF2B5EF4-FFF2-40B4-BE49-F238E27FC236}">
                <a16:creationId xmlns:a16="http://schemas.microsoft.com/office/drawing/2014/main" id="{DE60D966-5DDF-415B-A2CB-56B86EAABBD0}"/>
              </a:ext>
            </a:extLst>
          </p:cNvPr>
          <p:cNvSpPr txBox="1">
            <a:spLocks/>
          </p:cNvSpPr>
          <p:nvPr/>
        </p:nvSpPr>
        <p:spPr>
          <a:xfrm>
            <a:off x="-1347569" y="1536825"/>
            <a:ext cx="6618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03</a:t>
            </a:r>
            <a:endParaRPr lang="en" dirty="0"/>
          </a:p>
        </p:txBody>
      </p:sp>
      <p:sp>
        <p:nvSpPr>
          <p:cNvPr id="8" name="Google Shape;2047;p28">
            <a:extLst>
              <a:ext uri="{FF2B5EF4-FFF2-40B4-BE49-F238E27FC236}">
                <a16:creationId xmlns:a16="http://schemas.microsoft.com/office/drawing/2014/main" id="{5274445F-2210-4C71-8414-B8A48EFE41C0}"/>
              </a:ext>
            </a:extLst>
          </p:cNvPr>
          <p:cNvSpPr txBox="1">
            <a:spLocks/>
          </p:cNvSpPr>
          <p:nvPr/>
        </p:nvSpPr>
        <p:spPr>
          <a:xfrm>
            <a:off x="-2546757" y="1536825"/>
            <a:ext cx="6618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01</a:t>
            </a:r>
            <a:endParaRPr lang="en" dirty="0"/>
          </a:p>
        </p:txBody>
      </p:sp>
      <p:sp>
        <p:nvSpPr>
          <p:cNvPr id="9" name="Google Shape;2048;p28">
            <a:extLst>
              <a:ext uri="{FF2B5EF4-FFF2-40B4-BE49-F238E27FC236}">
                <a16:creationId xmlns:a16="http://schemas.microsoft.com/office/drawing/2014/main" id="{1A967FCF-7AF4-4E3D-A45A-F4CF49E1BB3B}"/>
              </a:ext>
            </a:extLst>
          </p:cNvPr>
          <p:cNvSpPr txBox="1">
            <a:spLocks/>
          </p:cNvSpPr>
          <p:nvPr/>
        </p:nvSpPr>
        <p:spPr>
          <a:xfrm>
            <a:off x="9631771" y="2702117"/>
            <a:ext cx="7347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04</a:t>
            </a:r>
          </a:p>
        </p:txBody>
      </p:sp>
      <p:sp>
        <p:nvSpPr>
          <p:cNvPr id="10" name="Google Shape;2050;p28">
            <a:extLst>
              <a:ext uri="{FF2B5EF4-FFF2-40B4-BE49-F238E27FC236}">
                <a16:creationId xmlns:a16="http://schemas.microsoft.com/office/drawing/2014/main" id="{92DDE049-1DB9-40BF-9E14-A886B4C08D7B}"/>
              </a:ext>
            </a:extLst>
          </p:cNvPr>
          <p:cNvSpPr txBox="1">
            <a:spLocks/>
          </p:cNvSpPr>
          <p:nvPr/>
        </p:nvSpPr>
        <p:spPr>
          <a:xfrm>
            <a:off x="10089330" y="2702117"/>
            <a:ext cx="7347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05</a:t>
            </a:r>
            <a:endParaRPr lang="en" dirty="0"/>
          </a:p>
        </p:txBody>
      </p:sp>
      <p:sp>
        <p:nvSpPr>
          <p:cNvPr id="11" name="Google Shape;2052;p28">
            <a:extLst>
              <a:ext uri="{FF2B5EF4-FFF2-40B4-BE49-F238E27FC236}">
                <a16:creationId xmlns:a16="http://schemas.microsoft.com/office/drawing/2014/main" id="{F38099DC-540A-432A-8FB8-76CB7FF911A0}"/>
              </a:ext>
            </a:extLst>
          </p:cNvPr>
          <p:cNvSpPr txBox="1">
            <a:spLocks/>
          </p:cNvSpPr>
          <p:nvPr/>
        </p:nvSpPr>
        <p:spPr>
          <a:xfrm>
            <a:off x="10706546" y="2702117"/>
            <a:ext cx="7347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06</a:t>
            </a:r>
            <a:endParaRPr lang="en" dirty="0"/>
          </a:p>
        </p:txBody>
      </p:sp>
      <p:sp>
        <p:nvSpPr>
          <p:cNvPr id="12" name="Google Shape;2046;p28">
            <a:extLst>
              <a:ext uri="{FF2B5EF4-FFF2-40B4-BE49-F238E27FC236}">
                <a16:creationId xmlns:a16="http://schemas.microsoft.com/office/drawing/2014/main" id="{350A8E1D-3BDE-4DDA-97A4-A75FC62E1278}"/>
              </a:ext>
            </a:extLst>
          </p:cNvPr>
          <p:cNvSpPr txBox="1">
            <a:spLocks/>
          </p:cNvSpPr>
          <p:nvPr/>
        </p:nvSpPr>
        <p:spPr>
          <a:xfrm>
            <a:off x="-6689623" y="-98570"/>
            <a:ext cx="7704000" cy="753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Lexend Deca SemiBold"/>
              <a:buNone/>
              <a:defRPr sz="5000" b="0" i="0" u="none" strike="noStrike" cap="none">
                <a:solidFill>
                  <a:schemeClr val="dk1"/>
                </a:solidFill>
                <a:latin typeface="Lexend Deca SemiBold"/>
                <a:ea typeface="Lexend Deca SemiBold"/>
                <a:cs typeface="Lexend Deca SemiBold"/>
                <a:sym typeface="Lexend Deca SemiBold"/>
              </a:defRPr>
            </a:lvl1pPr>
            <a:lvl2pPr marR="0" lvl="1"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2pPr>
            <a:lvl3pPr marR="0" lvl="2"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3pPr>
            <a:lvl4pPr marR="0" lvl="3"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4pPr>
            <a:lvl5pPr marR="0" lvl="4"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5pPr>
            <a:lvl6pPr marR="0" lvl="5"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6pPr>
            <a:lvl7pPr marR="0" lvl="6"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7pPr>
            <a:lvl8pPr marR="0" lvl="7"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8pPr>
            <a:lvl9pPr marR="0" lvl="8"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9pPr>
          </a:lstStyle>
          <a:p>
            <a:r>
              <a:rPr lang="fr-FR" dirty="0"/>
              <a:t>Table of matières</a:t>
            </a:r>
          </a:p>
        </p:txBody>
      </p:sp>
      <p:sp>
        <p:nvSpPr>
          <p:cNvPr id="2031" name="Google Shape;2031;p26"/>
          <p:cNvSpPr txBox="1">
            <a:spLocks noGrp="1"/>
          </p:cNvSpPr>
          <p:nvPr>
            <p:ph type="ctrTitle"/>
          </p:nvPr>
        </p:nvSpPr>
        <p:spPr>
          <a:xfrm>
            <a:off x="239582" y="50616"/>
            <a:ext cx="7848769" cy="2250624"/>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FR" sz="6600" dirty="0">
                <a:solidFill>
                  <a:schemeClr val="tx2"/>
                </a:solidFill>
                <a:ea typeface="Lexend Deca"/>
                <a:cs typeface="Lexend Deca"/>
              </a:rPr>
              <a:t>Indexer les données </a:t>
            </a:r>
            <a:endParaRPr lang="fr-FR" sz="6600" b="0" dirty="0">
              <a:solidFill>
                <a:schemeClr val="tx2"/>
              </a:solidFill>
              <a:latin typeface="Lexend Deca"/>
              <a:ea typeface="Lexend Deca"/>
              <a:cs typeface="Lexend Deca"/>
              <a:sym typeface="Lexend Dec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70034F0-AFC9-4E3F-9A3D-1A2F07E29854}"/>
              </a:ext>
            </a:extLst>
          </p:cNvPr>
          <p:cNvSpPr txBox="1"/>
          <p:nvPr/>
        </p:nvSpPr>
        <p:spPr>
          <a:xfrm>
            <a:off x="5253478" y="1700922"/>
            <a:ext cx="3191948" cy="307777"/>
          </a:xfrm>
          <a:prstGeom prst="rect">
            <a:avLst/>
          </a:prstGeom>
          <a:noFill/>
        </p:spPr>
        <p:txBody>
          <a:bodyPr wrap="square" rtlCol="0">
            <a:spAutoFit/>
          </a:bodyPr>
          <a:lstStyle/>
          <a:p>
            <a:pPr lvl="0" algn="just">
              <a:defRPr/>
            </a:pPr>
            <a:r>
              <a:rPr lang="fr-FR" dirty="0">
                <a:latin typeface="+mn-lt"/>
                <a:ea typeface="Inter" panose="020B0604020202020204" charset="0"/>
              </a:rPr>
              <a:t>Accélère la recherche et les requêtes.</a:t>
            </a:r>
            <a:endParaRPr lang="en-GB" kern="1200" dirty="0">
              <a:latin typeface="+mn-lt"/>
              <a:ea typeface="Inter" panose="020B0604020202020204" charset="0"/>
              <a:cs typeface="Noto Sans" panose="020B0502040504020204" pitchFamily="34"/>
            </a:endParaRPr>
          </a:p>
        </p:txBody>
      </p:sp>
      <p:sp>
        <p:nvSpPr>
          <p:cNvPr id="22" name="TextBox 21">
            <a:extLst>
              <a:ext uri="{FF2B5EF4-FFF2-40B4-BE49-F238E27FC236}">
                <a16:creationId xmlns:a16="http://schemas.microsoft.com/office/drawing/2014/main" id="{9DEBAAAB-6F39-463C-BB42-7C4F79DDAE0A}"/>
              </a:ext>
            </a:extLst>
          </p:cNvPr>
          <p:cNvSpPr txBox="1"/>
          <p:nvPr/>
        </p:nvSpPr>
        <p:spPr>
          <a:xfrm>
            <a:off x="5253478" y="2624304"/>
            <a:ext cx="3191949" cy="523220"/>
          </a:xfrm>
          <a:prstGeom prst="rect">
            <a:avLst/>
          </a:prstGeom>
          <a:noFill/>
        </p:spPr>
        <p:txBody>
          <a:bodyPr wrap="square" rtlCol="0">
            <a:spAutoFit/>
          </a:bodyPr>
          <a:lstStyle/>
          <a:p>
            <a:pPr lvl="0" algn="just">
              <a:defRPr/>
            </a:pPr>
            <a:r>
              <a:rPr lang="fr-FR" dirty="0">
                <a:latin typeface="+mn-lt"/>
                <a:ea typeface="Inter" panose="020B0604020202020204" charset="0"/>
              </a:rPr>
              <a:t>Réduit la charge sur le serveur pour les requêtes fréquentes.</a:t>
            </a:r>
            <a:endParaRPr lang="en-GB" kern="1200" dirty="0">
              <a:latin typeface="+mn-lt"/>
              <a:ea typeface="Inter" panose="020B0604020202020204" charset="0"/>
              <a:cs typeface="Noto Sans" panose="020B0502040504020204" pitchFamily="34"/>
            </a:endParaRPr>
          </a:p>
        </p:txBody>
      </p:sp>
      <p:sp>
        <p:nvSpPr>
          <p:cNvPr id="23" name="TextBox 22">
            <a:extLst>
              <a:ext uri="{FF2B5EF4-FFF2-40B4-BE49-F238E27FC236}">
                <a16:creationId xmlns:a16="http://schemas.microsoft.com/office/drawing/2014/main" id="{C39B800A-850B-456B-BAED-723226125F6F}"/>
              </a:ext>
            </a:extLst>
          </p:cNvPr>
          <p:cNvSpPr txBox="1"/>
          <p:nvPr/>
        </p:nvSpPr>
        <p:spPr>
          <a:xfrm>
            <a:off x="5304277" y="3578296"/>
            <a:ext cx="3141149" cy="523220"/>
          </a:xfrm>
          <a:prstGeom prst="rect">
            <a:avLst/>
          </a:prstGeom>
          <a:noFill/>
        </p:spPr>
        <p:txBody>
          <a:bodyPr wrap="square" rtlCol="0">
            <a:spAutoFit/>
          </a:bodyPr>
          <a:lstStyle/>
          <a:p>
            <a:pPr lvl="0" algn="just">
              <a:defRPr/>
            </a:pPr>
            <a:r>
              <a:rPr lang="fr-FR" dirty="0">
                <a:latin typeface="+mn-lt"/>
                <a:ea typeface="Inter" panose="020B0604020202020204" charset="0"/>
              </a:rPr>
              <a:t>Permet une meilleure gestion des gros volumes de données.</a:t>
            </a:r>
            <a:endParaRPr lang="en-GB" kern="1200" dirty="0">
              <a:latin typeface="+mn-lt"/>
              <a:ea typeface="Inter" panose="020B0604020202020204" charset="0"/>
              <a:cs typeface="Noto Sans" panose="020B0502040504020204" pitchFamily="34"/>
            </a:endParaRPr>
          </a:p>
        </p:txBody>
      </p:sp>
      <p:sp>
        <p:nvSpPr>
          <p:cNvPr id="13" name="Oval 12">
            <a:extLst>
              <a:ext uri="{FF2B5EF4-FFF2-40B4-BE49-F238E27FC236}">
                <a16:creationId xmlns:a16="http://schemas.microsoft.com/office/drawing/2014/main" id="{6B00A5CC-CE0B-471B-81CC-73202AE69651}"/>
              </a:ext>
            </a:extLst>
          </p:cNvPr>
          <p:cNvSpPr/>
          <p:nvPr/>
        </p:nvSpPr>
        <p:spPr>
          <a:xfrm>
            <a:off x="4724509" y="1667030"/>
            <a:ext cx="506366" cy="506366"/>
          </a:xfrm>
          <a:prstGeom prst="ellipse">
            <a:avLst/>
          </a:prstGeom>
          <a:solidFill>
            <a:srgbClr val="F47DA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4" name="Oval 13">
            <a:extLst>
              <a:ext uri="{FF2B5EF4-FFF2-40B4-BE49-F238E27FC236}">
                <a16:creationId xmlns:a16="http://schemas.microsoft.com/office/drawing/2014/main" id="{D79EE701-3EA8-4BD1-8B0B-6DE147019FC4}"/>
              </a:ext>
            </a:extLst>
          </p:cNvPr>
          <p:cNvSpPr/>
          <p:nvPr/>
        </p:nvSpPr>
        <p:spPr>
          <a:xfrm>
            <a:off x="4726792" y="2598565"/>
            <a:ext cx="506366" cy="506366"/>
          </a:xfrm>
          <a:prstGeom prst="ellipse">
            <a:avLst/>
          </a:prstGeom>
          <a:solidFill>
            <a:srgbClr val="BBE2A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21" name="Oval 20">
            <a:extLst>
              <a:ext uri="{FF2B5EF4-FFF2-40B4-BE49-F238E27FC236}">
                <a16:creationId xmlns:a16="http://schemas.microsoft.com/office/drawing/2014/main" id="{59741341-56B0-4B0C-A9C2-D523A9D65B75}"/>
              </a:ext>
            </a:extLst>
          </p:cNvPr>
          <p:cNvSpPr/>
          <p:nvPr/>
        </p:nvSpPr>
        <p:spPr>
          <a:xfrm>
            <a:off x="4724509" y="3511095"/>
            <a:ext cx="506366" cy="506366"/>
          </a:xfrm>
          <a:prstGeom prst="ellipse">
            <a:avLst/>
          </a:prstGeom>
          <a:solidFill>
            <a:srgbClr val="72524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pic>
        <p:nvPicPr>
          <p:cNvPr id="3" name="Picture 2">
            <a:extLst>
              <a:ext uri="{FF2B5EF4-FFF2-40B4-BE49-F238E27FC236}">
                <a16:creationId xmlns:a16="http://schemas.microsoft.com/office/drawing/2014/main" id="{6D3FB7A9-E0E4-47AD-8D8A-52040C3D36D7}"/>
              </a:ext>
            </a:extLst>
          </p:cNvPr>
          <p:cNvPicPr>
            <a:picLocks noChangeAspect="1"/>
          </p:cNvPicPr>
          <p:nvPr/>
        </p:nvPicPr>
        <p:blipFill>
          <a:blip r:embed="rId2"/>
          <a:stretch>
            <a:fillRect/>
          </a:stretch>
        </p:blipFill>
        <p:spPr>
          <a:xfrm>
            <a:off x="698573" y="967597"/>
            <a:ext cx="3387919" cy="3387919"/>
          </a:xfrm>
          <a:prstGeom prst="rect">
            <a:avLst/>
          </a:prstGeom>
        </p:spPr>
      </p:pic>
      <p:sp>
        <p:nvSpPr>
          <p:cNvPr id="25" name="Google Shape;2130;p33">
            <a:extLst>
              <a:ext uri="{FF2B5EF4-FFF2-40B4-BE49-F238E27FC236}">
                <a16:creationId xmlns:a16="http://schemas.microsoft.com/office/drawing/2014/main" id="{7E62303F-2F0B-40A0-B0D4-CE7232A98206}"/>
              </a:ext>
            </a:extLst>
          </p:cNvPr>
          <p:cNvSpPr txBox="1">
            <a:spLocks/>
          </p:cNvSpPr>
          <p:nvPr/>
        </p:nvSpPr>
        <p:spPr>
          <a:xfrm>
            <a:off x="698573" y="194124"/>
            <a:ext cx="8432359" cy="70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Lexend Deca SemiBold"/>
              <a:buNone/>
              <a:defRPr sz="5000" b="0" i="0" u="none" strike="noStrike" cap="none">
                <a:solidFill>
                  <a:schemeClr val="dk1"/>
                </a:solidFill>
                <a:latin typeface="Lexend Deca SemiBold"/>
                <a:ea typeface="Lexend Deca SemiBold"/>
                <a:cs typeface="Lexend Deca SemiBold"/>
                <a:sym typeface="Lexend Deca SemiBold"/>
              </a:defRPr>
            </a:lvl1pPr>
            <a:lvl2pPr marR="0" lvl="1"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2pPr>
            <a:lvl3pPr marR="0" lvl="2"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3pPr>
            <a:lvl4pPr marR="0" lvl="3"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4pPr>
            <a:lvl5pPr marR="0" lvl="4"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5pPr>
            <a:lvl6pPr marR="0" lvl="5"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6pPr>
            <a:lvl7pPr marR="0" lvl="6"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7pPr>
            <a:lvl8pPr marR="0" lvl="7"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8pPr>
            <a:lvl9pPr marR="0" lvl="8"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9pPr>
          </a:lstStyle>
          <a:p>
            <a:r>
              <a:rPr lang="fr-FR" sz="2400" dirty="0"/>
              <a:t>Avantages des index</a:t>
            </a:r>
          </a:p>
        </p:txBody>
      </p:sp>
      <p:sp>
        <p:nvSpPr>
          <p:cNvPr id="26" name="Google Shape;2304;p40">
            <a:extLst>
              <a:ext uri="{FF2B5EF4-FFF2-40B4-BE49-F238E27FC236}">
                <a16:creationId xmlns:a16="http://schemas.microsoft.com/office/drawing/2014/main" id="{F4934088-A447-41E1-825E-3AADAA07D355}"/>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06</a:t>
            </a:r>
            <a:endParaRPr b="1" dirty="0">
              <a:solidFill>
                <a:schemeClr val="dk1"/>
              </a:solidFill>
              <a:latin typeface="Lexend Deca"/>
              <a:ea typeface="Lexend Deca"/>
              <a:cs typeface="Lexend Deca"/>
              <a:sym typeface="Lexend Deca"/>
            </a:endParaRPr>
          </a:p>
        </p:txBody>
      </p:sp>
      <p:sp>
        <p:nvSpPr>
          <p:cNvPr id="17" name="Google Shape;2130;p33">
            <a:extLst>
              <a:ext uri="{FF2B5EF4-FFF2-40B4-BE49-F238E27FC236}">
                <a16:creationId xmlns:a16="http://schemas.microsoft.com/office/drawing/2014/main" id="{846C8BC0-8C6F-4F79-8597-31604B5C7B6A}"/>
              </a:ext>
            </a:extLst>
          </p:cNvPr>
          <p:cNvSpPr txBox="1">
            <a:spLocks/>
          </p:cNvSpPr>
          <p:nvPr/>
        </p:nvSpPr>
        <p:spPr>
          <a:xfrm>
            <a:off x="9212092" y="22357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Lexend Deca SemiBold"/>
              <a:buNone/>
              <a:defRPr sz="5000" b="0" i="0" u="none" strike="noStrike" cap="none">
                <a:solidFill>
                  <a:schemeClr val="dk1"/>
                </a:solidFill>
                <a:latin typeface="Lexend Deca SemiBold"/>
                <a:ea typeface="Lexend Deca SemiBold"/>
                <a:cs typeface="Lexend Deca SemiBold"/>
                <a:sym typeface="Lexend Deca SemiBold"/>
              </a:defRPr>
            </a:lvl1pPr>
            <a:lvl2pPr marR="0" lvl="1"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2pPr>
            <a:lvl3pPr marR="0" lvl="2"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3pPr>
            <a:lvl4pPr marR="0" lvl="3"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4pPr>
            <a:lvl5pPr marR="0" lvl="4"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5pPr>
            <a:lvl6pPr marR="0" lvl="5"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6pPr>
            <a:lvl7pPr marR="0" lvl="6"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7pPr>
            <a:lvl8pPr marR="0" lvl="7"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8pPr>
            <a:lvl9pPr marR="0" lvl="8"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9pPr>
          </a:lstStyle>
          <a:p>
            <a:r>
              <a:rPr lang="fr-FR" sz="2400"/>
              <a:t>Inconvénients des index</a:t>
            </a:r>
            <a:endParaRPr lang="fr-FR" sz="2400" dirty="0"/>
          </a:p>
        </p:txBody>
      </p:sp>
      <p:sp>
        <p:nvSpPr>
          <p:cNvPr id="18" name="TextBox 16">
            <a:extLst>
              <a:ext uri="{FF2B5EF4-FFF2-40B4-BE49-F238E27FC236}">
                <a16:creationId xmlns:a16="http://schemas.microsoft.com/office/drawing/2014/main" id="{A53F5844-200D-4662-9006-E3C5C8D3FB50}"/>
              </a:ext>
            </a:extLst>
          </p:cNvPr>
          <p:cNvSpPr txBox="1"/>
          <p:nvPr/>
        </p:nvSpPr>
        <p:spPr>
          <a:xfrm>
            <a:off x="10219714" y="1766324"/>
            <a:ext cx="2986618" cy="307777"/>
          </a:xfrm>
          <a:prstGeom prst="rect">
            <a:avLst/>
          </a:prstGeom>
          <a:noFill/>
        </p:spPr>
        <p:txBody>
          <a:bodyPr wrap="square" rtlCol="0">
            <a:spAutoFit/>
          </a:bodyPr>
          <a:lstStyle/>
          <a:p>
            <a:pPr lvl="0" algn="just">
              <a:defRPr/>
            </a:pPr>
            <a:r>
              <a:rPr lang="en-US" dirty="0">
                <a:latin typeface="+mn-lt"/>
                <a:ea typeface="Inter" panose="020B0604020202020204" charset="0"/>
              </a:rPr>
              <a:t>Augmente l’espace de stockage.</a:t>
            </a:r>
            <a:endParaRPr lang="en-GB" kern="1200" dirty="0">
              <a:latin typeface="+mn-lt"/>
              <a:ea typeface="Inter" panose="020B0604020202020204" charset="0"/>
              <a:cs typeface="Noto Sans" panose="020B0502040504020204" pitchFamily="34"/>
            </a:endParaRPr>
          </a:p>
        </p:txBody>
      </p:sp>
      <p:sp>
        <p:nvSpPr>
          <p:cNvPr id="19" name="TextBox 20">
            <a:extLst>
              <a:ext uri="{FF2B5EF4-FFF2-40B4-BE49-F238E27FC236}">
                <a16:creationId xmlns:a16="http://schemas.microsoft.com/office/drawing/2014/main" id="{1A1D0948-14E2-4F47-897E-18EF0CDE3FEC}"/>
              </a:ext>
            </a:extLst>
          </p:cNvPr>
          <p:cNvSpPr txBox="1"/>
          <p:nvPr/>
        </p:nvSpPr>
        <p:spPr>
          <a:xfrm>
            <a:off x="10219714" y="2598565"/>
            <a:ext cx="2986618" cy="523220"/>
          </a:xfrm>
          <a:prstGeom prst="rect">
            <a:avLst/>
          </a:prstGeom>
          <a:noFill/>
        </p:spPr>
        <p:txBody>
          <a:bodyPr wrap="square" rtlCol="0">
            <a:spAutoFit/>
          </a:bodyPr>
          <a:lstStyle/>
          <a:p>
            <a:pPr lvl="0" algn="just">
              <a:defRPr/>
            </a:pPr>
            <a:r>
              <a:rPr lang="fr-FR" dirty="0">
                <a:latin typeface="+mn-lt"/>
                <a:ea typeface="Inter" panose="020B0604020202020204" charset="0"/>
              </a:rPr>
              <a:t>Ralentit les opérations INSERT, UPDATE et DELETE.</a:t>
            </a:r>
            <a:endParaRPr lang="en-GB" kern="1200" dirty="0">
              <a:latin typeface="+mn-lt"/>
              <a:ea typeface="Inter" panose="020B0604020202020204" charset="0"/>
              <a:cs typeface="Noto Sans" panose="020B0502040504020204" pitchFamily="34"/>
            </a:endParaRPr>
          </a:p>
        </p:txBody>
      </p:sp>
      <p:sp>
        <p:nvSpPr>
          <p:cNvPr id="20" name="TextBox 22">
            <a:extLst>
              <a:ext uri="{FF2B5EF4-FFF2-40B4-BE49-F238E27FC236}">
                <a16:creationId xmlns:a16="http://schemas.microsoft.com/office/drawing/2014/main" id="{9C35A59A-1D96-4E69-8BF3-B70EC41809A3}"/>
              </a:ext>
            </a:extLst>
          </p:cNvPr>
          <p:cNvSpPr txBox="1"/>
          <p:nvPr/>
        </p:nvSpPr>
        <p:spPr>
          <a:xfrm>
            <a:off x="10219714" y="3515009"/>
            <a:ext cx="2986618" cy="523220"/>
          </a:xfrm>
          <a:prstGeom prst="rect">
            <a:avLst/>
          </a:prstGeom>
          <a:noFill/>
        </p:spPr>
        <p:txBody>
          <a:bodyPr wrap="square" rtlCol="0">
            <a:spAutoFit/>
          </a:bodyPr>
          <a:lstStyle/>
          <a:p>
            <a:pPr lvl="0" algn="just">
              <a:defRPr/>
            </a:pPr>
            <a:r>
              <a:rPr lang="fr-FR" dirty="0">
                <a:latin typeface="+mn-lt"/>
                <a:ea typeface="Inter" panose="020B0604020202020204" charset="0"/>
              </a:rPr>
              <a:t>Peut dégrader les performances si mal utilisé.</a:t>
            </a:r>
            <a:endParaRPr lang="en-GB" kern="1200" dirty="0">
              <a:latin typeface="+mn-lt"/>
              <a:ea typeface="Inter" panose="020B0604020202020204" charset="0"/>
              <a:cs typeface="Noto Sans" panose="020B0502040504020204" pitchFamily="34"/>
            </a:endParaRPr>
          </a:p>
        </p:txBody>
      </p:sp>
      <p:pic>
        <p:nvPicPr>
          <p:cNvPr id="24" name="Picture 4">
            <a:extLst>
              <a:ext uri="{FF2B5EF4-FFF2-40B4-BE49-F238E27FC236}">
                <a16:creationId xmlns:a16="http://schemas.microsoft.com/office/drawing/2014/main" id="{89A1158D-D1D5-4154-AB04-CAC1DA737F3F}"/>
              </a:ext>
            </a:extLst>
          </p:cNvPr>
          <p:cNvPicPr>
            <a:picLocks noChangeAspect="1"/>
          </p:cNvPicPr>
          <p:nvPr/>
        </p:nvPicPr>
        <p:blipFill>
          <a:blip r:embed="rId3"/>
          <a:stretch>
            <a:fillRect/>
          </a:stretch>
        </p:blipFill>
        <p:spPr>
          <a:xfrm>
            <a:off x="13985362" y="992818"/>
            <a:ext cx="3354410" cy="3354410"/>
          </a:xfrm>
          <a:prstGeom prst="rect">
            <a:avLst/>
          </a:prstGeom>
        </p:spPr>
      </p:pic>
      <p:sp>
        <p:nvSpPr>
          <p:cNvPr id="27" name="Oval 12">
            <a:extLst>
              <a:ext uri="{FF2B5EF4-FFF2-40B4-BE49-F238E27FC236}">
                <a16:creationId xmlns:a16="http://schemas.microsoft.com/office/drawing/2014/main" id="{A65708D8-8663-4D9F-AC08-95DB9861EFA1}"/>
              </a:ext>
            </a:extLst>
          </p:cNvPr>
          <p:cNvSpPr/>
          <p:nvPr/>
        </p:nvSpPr>
        <p:spPr>
          <a:xfrm>
            <a:off x="9567456" y="1667030"/>
            <a:ext cx="506366" cy="506366"/>
          </a:xfrm>
          <a:prstGeom prst="ellipse">
            <a:avLst/>
          </a:prstGeom>
          <a:solidFill>
            <a:srgbClr val="F47DA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28" name="Oval 13">
            <a:extLst>
              <a:ext uri="{FF2B5EF4-FFF2-40B4-BE49-F238E27FC236}">
                <a16:creationId xmlns:a16="http://schemas.microsoft.com/office/drawing/2014/main" id="{5854057F-F97B-4F54-87AA-357B36CCDF6D}"/>
              </a:ext>
            </a:extLst>
          </p:cNvPr>
          <p:cNvSpPr/>
          <p:nvPr/>
        </p:nvSpPr>
        <p:spPr>
          <a:xfrm>
            <a:off x="9569739" y="2598565"/>
            <a:ext cx="506366" cy="506366"/>
          </a:xfrm>
          <a:prstGeom prst="ellipse">
            <a:avLst/>
          </a:prstGeom>
          <a:solidFill>
            <a:srgbClr val="BBE2A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29" name="Oval 20">
            <a:extLst>
              <a:ext uri="{FF2B5EF4-FFF2-40B4-BE49-F238E27FC236}">
                <a16:creationId xmlns:a16="http://schemas.microsoft.com/office/drawing/2014/main" id="{FA45F03C-985C-468C-B018-00D71EC2F3BA}"/>
              </a:ext>
            </a:extLst>
          </p:cNvPr>
          <p:cNvSpPr/>
          <p:nvPr/>
        </p:nvSpPr>
        <p:spPr>
          <a:xfrm>
            <a:off x="9567456" y="3511095"/>
            <a:ext cx="506366" cy="506366"/>
          </a:xfrm>
          <a:prstGeom prst="ellipse">
            <a:avLst/>
          </a:prstGeom>
          <a:solidFill>
            <a:srgbClr val="72524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30" name="Google Shape;2130;p33">
            <a:extLst>
              <a:ext uri="{FF2B5EF4-FFF2-40B4-BE49-F238E27FC236}">
                <a16:creationId xmlns:a16="http://schemas.microsoft.com/office/drawing/2014/main" id="{0321D2E5-4090-47AA-8D8F-0EF4B65353CC}"/>
              </a:ext>
            </a:extLst>
          </p:cNvPr>
          <p:cNvSpPr txBox="1">
            <a:spLocks/>
          </p:cNvSpPr>
          <p:nvPr/>
        </p:nvSpPr>
        <p:spPr>
          <a:xfrm>
            <a:off x="-7836674" y="19910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Lexend Deca SemiBold"/>
              <a:buNone/>
              <a:defRPr sz="5000" b="0" i="0" u="none" strike="noStrike" cap="none">
                <a:solidFill>
                  <a:schemeClr val="dk1"/>
                </a:solidFill>
                <a:latin typeface="Lexend Deca SemiBold"/>
                <a:ea typeface="Lexend Deca SemiBold"/>
                <a:cs typeface="Lexend Deca SemiBold"/>
                <a:sym typeface="Lexend Deca SemiBold"/>
              </a:defRPr>
            </a:lvl1pPr>
            <a:lvl2pPr marR="0" lvl="1"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2pPr>
            <a:lvl3pPr marR="0" lvl="2"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3pPr>
            <a:lvl4pPr marR="0" lvl="3"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4pPr>
            <a:lvl5pPr marR="0" lvl="4"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5pPr>
            <a:lvl6pPr marR="0" lvl="5"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6pPr>
            <a:lvl7pPr marR="0" lvl="6"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7pPr>
            <a:lvl8pPr marR="0" lvl="7"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8pPr>
            <a:lvl9pPr marR="0" lvl="8"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9pPr>
          </a:lstStyle>
          <a:p>
            <a:r>
              <a:rPr lang="fr-FR" sz="2200"/>
              <a:t>Pourquoi utilise-t-on des index ?</a:t>
            </a:r>
            <a:endParaRPr lang="fr-FR" sz="2200" dirty="0"/>
          </a:p>
        </p:txBody>
      </p:sp>
      <p:sp>
        <p:nvSpPr>
          <p:cNvPr id="31" name="Google Shape;2244;p39">
            <a:extLst>
              <a:ext uri="{FF2B5EF4-FFF2-40B4-BE49-F238E27FC236}">
                <a16:creationId xmlns:a16="http://schemas.microsoft.com/office/drawing/2014/main" id="{FB043C7C-0417-4379-8CDD-FF10CAF20A07}"/>
              </a:ext>
            </a:extLst>
          </p:cNvPr>
          <p:cNvSpPr txBox="1"/>
          <p:nvPr/>
        </p:nvSpPr>
        <p:spPr>
          <a:xfrm>
            <a:off x="-7836674" y="935702"/>
            <a:ext cx="2183959" cy="41015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1" i="1" dirty="0">
                <a:solidFill>
                  <a:schemeClr val="dk1"/>
                </a:solidFill>
                <a:latin typeface="+mn-lt"/>
                <a:ea typeface="Inter" panose="020B0604020202020204" charset="0"/>
                <a:cs typeface="Arial" panose="020B0604020202020204" pitchFamily="34" charset="0"/>
                <a:sym typeface="Inter"/>
              </a:rPr>
              <a:t>Les index permettent :</a:t>
            </a:r>
            <a:endParaRPr b="1" i="1" dirty="0">
              <a:solidFill>
                <a:schemeClr val="dk1"/>
              </a:solidFill>
              <a:latin typeface="+mn-lt"/>
              <a:ea typeface="Inter" panose="020B0604020202020204" charset="0"/>
              <a:cs typeface="Arial" panose="020B0604020202020204" pitchFamily="34" charset="0"/>
              <a:sym typeface="Inter"/>
            </a:endParaRPr>
          </a:p>
        </p:txBody>
      </p:sp>
      <p:sp>
        <p:nvSpPr>
          <p:cNvPr id="32" name="Google Shape;2244;p39">
            <a:extLst>
              <a:ext uri="{FF2B5EF4-FFF2-40B4-BE49-F238E27FC236}">
                <a16:creationId xmlns:a16="http://schemas.microsoft.com/office/drawing/2014/main" id="{A26486BD-3E62-47A0-B14C-86D3C7765919}"/>
              </a:ext>
            </a:extLst>
          </p:cNvPr>
          <p:cNvSpPr txBox="1"/>
          <p:nvPr/>
        </p:nvSpPr>
        <p:spPr>
          <a:xfrm>
            <a:off x="-7210139" y="1527535"/>
            <a:ext cx="4090460" cy="37055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b="1" dirty="0">
                <a:solidFill>
                  <a:schemeClr val="tx2"/>
                </a:solidFill>
                <a:latin typeface="+mn-lt"/>
                <a:ea typeface="Inter" panose="020B0604020202020204" charset="0"/>
                <a:cs typeface="Arial" panose="020B0604020202020204" pitchFamily="34" charset="0"/>
                <a:sym typeface="Inter"/>
              </a:rPr>
              <a:t>D’accélérer la recherche des enregistrements.</a:t>
            </a:r>
          </a:p>
        </p:txBody>
      </p:sp>
      <p:sp>
        <p:nvSpPr>
          <p:cNvPr id="33" name="Google Shape;2244;p39">
            <a:extLst>
              <a:ext uri="{FF2B5EF4-FFF2-40B4-BE49-F238E27FC236}">
                <a16:creationId xmlns:a16="http://schemas.microsoft.com/office/drawing/2014/main" id="{AB932117-23BE-4C7E-9C32-A048A8F1161D}"/>
              </a:ext>
            </a:extLst>
          </p:cNvPr>
          <p:cNvSpPr txBox="1"/>
          <p:nvPr/>
        </p:nvSpPr>
        <p:spPr>
          <a:xfrm>
            <a:off x="-7210139" y="2615972"/>
            <a:ext cx="5139888" cy="45006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b="1" dirty="0">
                <a:solidFill>
                  <a:schemeClr val="tx2"/>
                </a:solidFill>
                <a:latin typeface="+mn-lt"/>
                <a:ea typeface="Inter" panose="020B0604020202020204" charset="0"/>
                <a:cs typeface="Arial" panose="020B0604020202020204" pitchFamily="34" charset="0"/>
                <a:sym typeface="Inter"/>
              </a:rPr>
              <a:t> D’optimiser le filtrage des données dans les requêtes.</a:t>
            </a:r>
          </a:p>
        </p:txBody>
      </p:sp>
      <p:sp>
        <p:nvSpPr>
          <p:cNvPr id="34" name="Google Shape;2244;p39">
            <a:extLst>
              <a:ext uri="{FF2B5EF4-FFF2-40B4-BE49-F238E27FC236}">
                <a16:creationId xmlns:a16="http://schemas.microsoft.com/office/drawing/2014/main" id="{141D7A5D-BE77-4983-B78B-D9061CB1BBDA}"/>
              </a:ext>
            </a:extLst>
          </p:cNvPr>
          <p:cNvSpPr txBox="1"/>
          <p:nvPr/>
        </p:nvSpPr>
        <p:spPr>
          <a:xfrm>
            <a:off x="-7210139" y="3718989"/>
            <a:ext cx="5139888" cy="45006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b="1" dirty="0">
                <a:solidFill>
                  <a:schemeClr val="tx2"/>
                </a:solidFill>
                <a:latin typeface="+mn-lt"/>
                <a:ea typeface="Inter" panose="020B0604020202020204" charset="0"/>
                <a:cs typeface="Arial" panose="020B0604020202020204" pitchFamily="34" charset="0"/>
                <a:sym typeface="Inter"/>
              </a:rPr>
              <a:t>D’améliorer l’efficacité des jointures entre tables.</a:t>
            </a:r>
          </a:p>
        </p:txBody>
      </p:sp>
      <p:sp>
        <p:nvSpPr>
          <p:cNvPr id="35" name="Google Shape;2244;p39">
            <a:extLst>
              <a:ext uri="{FF2B5EF4-FFF2-40B4-BE49-F238E27FC236}">
                <a16:creationId xmlns:a16="http://schemas.microsoft.com/office/drawing/2014/main" id="{64046272-09DF-4356-BD07-768E045921F1}"/>
              </a:ext>
            </a:extLst>
          </p:cNvPr>
          <p:cNvSpPr txBox="1"/>
          <p:nvPr/>
        </p:nvSpPr>
        <p:spPr>
          <a:xfrm>
            <a:off x="-6671660" y="1833595"/>
            <a:ext cx="5723365"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dirty="0">
                <a:latin typeface="+mn-lt"/>
              </a:rPr>
              <a:t>Sans index, la base de données </a:t>
            </a:r>
            <a:r>
              <a:rPr lang="fr-FR" sz="1350" b="1" dirty="0">
                <a:latin typeface="+mn-lt"/>
              </a:rPr>
              <a:t>parcourt toute la table</a:t>
            </a:r>
            <a:r>
              <a:rPr lang="fr-FR" sz="1350" dirty="0">
                <a:latin typeface="+mn-lt"/>
              </a:rPr>
              <a:t> ligne par ligne (full table scan).</a:t>
            </a:r>
            <a:endParaRPr lang="fr-FR" sz="1350" dirty="0">
              <a:solidFill>
                <a:schemeClr val="tx2"/>
              </a:solidFill>
              <a:latin typeface="+mn-lt"/>
              <a:ea typeface="Inter" panose="020B0604020202020204" charset="0"/>
              <a:cs typeface="Arial" panose="020B0604020202020204" pitchFamily="34" charset="0"/>
              <a:sym typeface="Inter"/>
            </a:endParaRPr>
          </a:p>
        </p:txBody>
      </p:sp>
      <p:sp>
        <p:nvSpPr>
          <p:cNvPr id="36" name="TextBox 39">
            <a:extLst>
              <a:ext uri="{FF2B5EF4-FFF2-40B4-BE49-F238E27FC236}">
                <a16:creationId xmlns:a16="http://schemas.microsoft.com/office/drawing/2014/main" id="{EB31E60D-EE95-4FD6-9423-BCC2FB273630}"/>
              </a:ext>
            </a:extLst>
          </p:cNvPr>
          <p:cNvSpPr txBox="1"/>
          <p:nvPr/>
        </p:nvSpPr>
        <p:spPr>
          <a:xfrm>
            <a:off x="-6671660" y="3103791"/>
            <a:ext cx="5723365" cy="507831"/>
          </a:xfrm>
          <a:prstGeom prst="rect">
            <a:avLst/>
          </a:prstGeom>
          <a:noFill/>
        </p:spPr>
        <p:txBody>
          <a:bodyPr wrap="square">
            <a:spAutoFit/>
          </a:bodyPr>
          <a:lstStyle/>
          <a:p>
            <a:r>
              <a:rPr lang="fr-FR" sz="1350" dirty="0">
                <a:latin typeface="+mn-lt"/>
              </a:rPr>
              <a:t>Sans index, la base de données </a:t>
            </a:r>
            <a:r>
              <a:rPr lang="fr-FR" sz="1350" b="1" dirty="0">
                <a:latin typeface="+mn-lt"/>
              </a:rPr>
              <a:t>lit toutes les lignes</a:t>
            </a:r>
            <a:r>
              <a:rPr lang="fr-FR" sz="1350" dirty="0">
                <a:latin typeface="+mn-lt"/>
              </a:rPr>
              <a:t> pour vérifier la condition.</a:t>
            </a:r>
          </a:p>
        </p:txBody>
      </p:sp>
      <p:sp>
        <p:nvSpPr>
          <p:cNvPr id="37" name="TextBox 42">
            <a:extLst>
              <a:ext uri="{FF2B5EF4-FFF2-40B4-BE49-F238E27FC236}">
                <a16:creationId xmlns:a16="http://schemas.microsoft.com/office/drawing/2014/main" id="{AF573A6E-F4FC-4567-B2C9-9C603463ABDC}"/>
              </a:ext>
            </a:extLst>
          </p:cNvPr>
          <p:cNvSpPr txBox="1"/>
          <p:nvPr/>
        </p:nvSpPr>
        <p:spPr>
          <a:xfrm>
            <a:off x="-6671660" y="4169058"/>
            <a:ext cx="6198571" cy="507831"/>
          </a:xfrm>
          <a:prstGeom prst="rect">
            <a:avLst/>
          </a:prstGeom>
          <a:noFill/>
        </p:spPr>
        <p:txBody>
          <a:bodyPr wrap="square">
            <a:spAutoFit/>
          </a:bodyPr>
          <a:lstStyle/>
          <a:p>
            <a:r>
              <a:rPr lang="fr-FR" sz="1350" dirty="0">
                <a:latin typeface="+mn-lt"/>
              </a:rPr>
              <a:t>La base de données doit parcourir </a:t>
            </a:r>
            <a:r>
              <a:rPr lang="fr-FR" sz="1350" b="1" dirty="0">
                <a:latin typeface="+mn-lt"/>
              </a:rPr>
              <a:t>toutes</a:t>
            </a:r>
            <a:r>
              <a:rPr lang="fr-FR" sz="1350" dirty="0">
                <a:latin typeface="+mn-lt"/>
              </a:rPr>
              <a:t> les lignes des deux tables ( Sans Index)</a:t>
            </a:r>
          </a:p>
        </p:txBody>
      </p:sp>
      <p:pic>
        <p:nvPicPr>
          <p:cNvPr id="38" name="Picture 2">
            <a:extLst>
              <a:ext uri="{FF2B5EF4-FFF2-40B4-BE49-F238E27FC236}">
                <a16:creationId xmlns:a16="http://schemas.microsoft.com/office/drawing/2014/main" id="{194E50D9-887F-4FF8-8D28-36769AFE7622}"/>
              </a:ext>
            </a:extLst>
          </p:cNvPr>
          <p:cNvPicPr>
            <a:picLocks noChangeAspect="1"/>
          </p:cNvPicPr>
          <p:nvPr/>
        </p:nvPicPr>
        <p:blipFill>
          <a:blip r:embed="rId4"/>
          <a:stretch>
            <a:fillRect/>
          </a:stretch>
        </p:blipFill>
        <p:spPr>
          <a:xfrm>
            <a:off x="-7210139" y="1958278"/>
            <a:ext cx="437718" cy="437718"/>
          </a:xfrm>
          <a:prstGeom prst="rect">
            <a:avLst/>
          </a:prstGeom>
        </p:spPr>
      </p:pic>
      <p:pic>
        <p:nvPicPr>
          <p:cNvPr id="39" name="Image 38">
            <a:extLst>
              <a:ext uri="{FF2B5EF4-FFF2-40B4-BE49-F238E27FC236}">
                <a16:creationId xmlns:a16="http://schemas.microsoft.com/office/drawing/2014/main" id="{EDA31F2F-413D-425C-BBA1-B9716DBE06D5}"/>
              </a:ext>
            </a:extLst>
          </p:cNvPr>
          <p:cNvPicPr>
            <a:picLocks noChangeAspect="1"/>
          </p:cNvPicPr>
          <p:nvPr/>
        </p:nvPicPr>
        <p:blipFill>
          <a:blip r:embed="rId5"/>
          <a:stretch>
            <a:fillRect/>
          </a:stretch>
        </p:blipFill>
        <p:spPr>
          <a:xfrm>
            <a:off x="-7210139" y="3052990"/>
            <a:ext cx="521868" cy="521868"/>
          </a:xfrm>
          <a:prstGeom prst="rect">
            <a:avLst/>
          </a:prstGeom>
        </p:spPr>
      </p:pic>
      <p:pic>
        <p:nvPicPr>
          <p:cNvPr id="40" name="Image 39">
            <a:extLst>
              <a:ext uri="{FF2B5EF4-FFF2-40B4-BE49-F238E27FC236}">
                <a16:creationId xmlns:a16="http://schemas.microsoft.com/office/drawing/2014/main" id="{24822829-3925-4BF7-925C-C9E860BBC670}"/>
              </a:ext>
            </a:extLst>
          </p:cNvPr>
          <p:cNvPicPr>
            <a:picLocks noChangeAspect="1"/>
          </p:cNvPicPr>
          <p:nvPr/>
        </p:nvPicPr>
        <p:blipFill>
          <a:blip r:embed="rId6"/>
          <a:stretch>
            <a:fillRect/>
          </a:stretch>
        </p:blipFill>
        <p:spPr>
          <a:xfrm>
            <a:off x="-7210139" y="4071130"/>
            <a:ext cx="575734" cy="575734"/>
          </a:xfrm>
          <a:prstGeom prst="rect">
            <a:avLst/>
          </a:prstGeom>
        </p:spPr>
      </p:pic>
    </p:spTree>
    <p:extLst>
      <p:ext uri="{BB962C8B-B14F-4D97-AF65-F5344CB8AC3E}">
        <p14:creationId xmlns:p14="http://schemas.microsoft.com/office/powerpoint/2010/main" val="4146414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720000" y="22357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Inconvénients des index</a:t>
            </a:r>
            <a:endParaRPr sz="2400" dirty="0"/>
          </a:p>
        </p:txBody>
      </p:sp>
      <p:sp>
        <p:nvSpPr>
          <p:cNvPr id="12" name="Google Shape;2304;p40">
            <a:extLst>
              <a:ext uri="{FF2B5EF4-FFF2-40B4-BE49-F238E27FC236}">
                <a16:creationId xmlns:a16="http://schemas.microsoft.com/office/drawing/2014/main" id="{B924A516-7596-41CD-854A-E53B5CB8BFB2}"/>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07</a:t>
            </a:r>
            <a:endParaRPr b="1" dirty="0">
              <a:solidFill>
                <a:schemeClr val="dk1"/>
              </a:solidFill>
              <a:latin typeface="Lexend Deca"/>
              <a:ea typeface="Lexend Deca"/>
              <a:cs typeface="Lexend Deca"/>
              <a:sym typeface="Lexend Deca"/>
            </a:endParaRPr>
          </a:p>
        </p:txBody>
      </p:sp>
      <p:sp>
        <p:nvSpPr>
          <p:cNvPr id="17" name="TextBox 16">
            <a:extLst>
              <a:ext uri="{FF2B5EF4-FFF2-40B4-BE49-F238E27FC236}">
                <a16:creationId xmlns:a16="http://schemas.microsoft.com/office/drawing/2014/main" id="{3F1E2000-E048-4299-AAF8-069460B5F4C9}"/>
              </a:ext>
            </a:extLst>
          </p:cNvPr>
          <p:cNvSpPr txBox="1"/>
          <p:nvPr/>
        </p:nvSpPr>
        <p:spPr>
          <a:xfrm>
            <a:off x="1727622" y="1766324"/>
            <a:ext cx="2986618" cy="307777"/>
          </a:xfrm>
          <a:prstGeom prst="rect">
            <a:avLst/>
          </a:prstGeom>
          <a:noFill/>
        </p:spPr>
        <p:txBody>
          <a:bodyPr wrap="square" rtlCol="0">
            <a:spAutoFit/>
          </a:bodyPr>
          <a:lstStyle/>
          <a:p>
            <a:pPr lvl="0" algn="just">
              <a:defRPr/>
            </a:pPr>
            <a:r>
              <a:rPr lang="en-US" dirty="0">
                <a:latin typeface="+mn-lt"/>
                <a:ea typeface="Inter" panose="020B0604020202020204" charset="0"/>
              </a:rPr>
              <a:t>Augmente l’espace de stockage.</a:t>
            </a:r>
            <a:endParaRPr lang="en-GB" kern="1200" dirty="0">
              <a:latin typeface="+mn-lt"/>
              <a:ea typeface="Inter" panose="020B0604020202020204" charset="0"/>
              <a:cs typeface="Noto Sans" panose="020B0502040504020204" pitchFamily="34"/>
            </a:endParaRPr>
          </a:p>
        </p:txBody>
      </p:sp>
      <p:sp>
        <p:nvSpPr>
          <p:cNvPr id="21" name="TextBox 20">
            <a:extLst>
              <a:ext uri="{FF2B5EF4-FFF2-40B4-BE49-F238E27FC236}">
                <a16:creationId xmlns:a16="http://schemas.microsoft.com/office/drawing/2014/main" id="{C57545EE-7695-4049-9E30-E906B31E515F}"/>
              </a:ext>
            </a:extLst>
          </p:cNvPr>
          <p:cNvSpPr txBox="1"/>
          <p:nvPr/>
        </p:nvSpPr>
        <p:spPr>
          <a:xfrm>
            <a:off x="1727622" y="2598565"/>
            <a:ext cx="2986618" cy="523220"/>
          </a:xfrm>
          <a:prstGeom prst="rect">
            <a:avLst/>
          </a:prstGeom>
          <a:noFill/>
        </p:spPr>
        <p:txBody>
          <a:bodyPr wrap="square" rtlCol="0">
            <a:spAutoFit/>
          </a:bodyPr>
          <a:lstStyle/>
          <a:p>
            <a:pPr lvl="0" algn="just">
              <a:defRPr/>
            </a:pPr>
            <a:r>
              <a:rPr lang="fr-FR" dirty="0">
                <a:latin typeface="+mn-lt"/>
                <a:ea typeface="Inter" panose="020B0604020202020204" charset="0"/>
              </a:rPr>
              <a:t>Ralentit les opérations INSERT, UPDATE et DELETE.</a:t>
            </a:r>
            <a:endParaRPr lang="en-GB" kern="1200" dirty="0">
              <a:latin typeface="+mn-lt"/>
              <a:ea typeface="Inter" panose="020B0604020202020204" charset="0"/>
              <a:cs typeface="Noto Sans" panose="020B0502040504020204" pitchFamily="34"/>
            </a:endParaRPr>
          </a:p>
        </p:txBody>
      </p:sp>
      <p:sp>
        <p:nvSpPr>
          <p:cNvPr id="23" name="TextBox 22">
            <a:extLst>
              <a:ext uri="{FF2B5EF4-FFF2-40B4-BE49-F238E27FC236}">
                <a16:creationId xmlns:a16="http://schemas.microsoft.com/office/drawing/2014/main" id="{2FB9E2EA-F785-423F-B51F-1C174FF8345E}"/>
              </a:ext>
            </a:extLst>
          </p:cNvPr>
          <p:cNvSpPr txBox="1"/>
          <p:nvPr/>
        </p:nvSpPr>
        <p:spPr>
          <a:xfrm>
            <a:off x="1727622" y="3515009"/>
            <a:ext cx="2986618" cy="523220"/>
          </a:xfrm>
          <a:prstGeom prst="rect">
            <a:avLst/>
          </a:prstGeom>
          <a:noFill/>
        </p:spPr>
        <p:txBody>
          <a:bodyPr wrap="square" rtlCol="0">
            <a:spAutoFit/>
          </a:bodyPr>
          <a:lstStyle/>
          <a:p>
            <a:pPr lvl="0" algn="just">
              <a:defRPr/>
            </a:pPr>
            <a:r>
              <a:rPr lang="fr-FR" dirty="0">
                <a:latin typeface="+mn-lt"/>
                <a:ea typeface="Inter" panose="020B0604020202020204" charset="0"/>
              </a:rPr>
              <a:t>Peut dégrader les performances si mal utilisé.</a:t>
            </a:r>
            <a:endParaRPr lang="en-GB" kern="1200" dirty="0">
              <a:latin typeface="+mn-lt"/>
              <a:ea typeface="Inter" panose="020B0604020202020204" charset="0"/>
              <a:cs typeface="Noto Sans" panose="020B0502040504020204" pitchFamily="34"/>
            </a:endParaRPr>
          </a:p>
        </p:txBody>
      </p:sp>
      <p:pic>
        <p:nvPicPr>
          <p:cNvPr id="11" name="Picture 4">
            <a:extLst>
              <a:ext uri="{FF2B5EF4-FFF2-40B4-BE49-F238E27FC236}">
                <a16:creationId xmlns:a16="http://schemas.microsoft.com/office/drawing/2014/main" id="{2DB20405-9A01-4029-B597-D5DBBF3F2771}"/>
              </a:ext>
            </a:extLst>
          </p:cNvPr>
          <p:cNvPicPr>
            <a:picLocks noChangeAspect="1"/>
          </p:cNvPicPr>
          <p:nvPr/>
        </p:nvPicPr>
        <p:blipFill>
          <a:blip r:embed="rId3"/>
          <a:stretch>
            <a:fillRect/>
          </a:stretch>
        </p:blipFill>
        <p:spPr>
          <a:xfrm>
            <a:off x="5493270" y="992818"/>
            <a:ext cx="3354410" cy="3354410"/>
          </a:xfrm>
          <a:prstGeom prst="rect">
            <a:avLst/>
          </a:prstGeom>
        </p:spPr>
      </p:pic>
      <p:sp>
        <p:nvSpPr>
          <p:cNvPr id="13" name="Oval 12">
            <a:extLst>
              <a:ext uri="{FF2B5EF4-FFF2-40B4-BE49-F238E27FC236}">
                <a16:creationId xmlns:a16="http://schemas.microsoft.com/office/drawing/2014/main" id="{F26157F7-DCAD-41EE-A485-18881F0C3427}"/>
              </a:ext>
            </a:extLst>
          </p:cNvPr>
          <p:cNvSpPr/>
          <p:nvPr/>
        </p:nvSpPr>
        <p:spPr>
          <a:xfrm>
            <a:off x="1075364" y="1667030"/>
            <a:ext cx="506366" cy="506366"/>
          </a:xfrm>
          <a:prstGeom prst="ellipse">
            <a:avLst/>
          </a:prstGeom>
          <a:solidFill>
            <a:srgbClr val="F47DA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4" name="Oval 13">
            <a:extLst>
              <a:ext uri="{FF2B5EF4-FFF2-40B4-BE49-F238E27FC236}">
                <a16:creationId xmlns:a16="http://schemas.microsoft.com/office/drawing/2014/main" id="{0116C66A-1C10-4C1D-B06C-94BA4E8C421C}"/>
              </a:ext>
            </a:extLst>
          </p:cNvPr>
          <p:cNvSpPr/>
          <p:nvPr/>
        </p:nvSpPr>
        <p:spPr>
          <a:xfrm>
            <a:off x="1077647" y="2598565"/>
            <a:ext cx="506366" cy="506366"/>
          </a:xfrm>
          <a:prstGeom prst="ellipse">
            <a:avLst/>
          </a:prstGeom>
          <a:solidFill>
            <a:srgbClr val="BBE2A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5" name="Oval 20">
            <a:extLst>
              <a:ext uri="{FF2B5EF4-FFF2-40B4-BE49-F238E27FC236}">
                <a16:creationId xmlns:a16="http://schemas.microsoft.com/office/drawing/2014/main" id="{3A2B5668-A303-42F7-BD47-8F56B6C3BFD8}"/>
              </a:ext>
            </a:extLst>
          </p:cNvPr>
          <p:cNvSpPr/>
          <p:nvPr/>
        </p:nvSpPr>
        <p:spPr>
          <a:xfrm>
            <a:off x="1075364" y="3511095"/>
            <a:ext cx="506366" cy="506366"/>
          </a:xfrm>
          <a:prstGeom prst="ellipse">
            <a:avLst/>
          </a:prstGeom>
          <a:solidFill>
            <a:srgbClr val="72524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6" name="TextBox 15">
            <a:extLst>
              <a:ext uri="{FF2B5EF4-FFF2-40B4-BE49-F238E27FC236}">
                <a16:creationId xmlns:a16="http://schemas.microsoft.com/office/drawing/2014/main" id="{D96D1CDE-97DB-4F13-8913-3B7A5B35FABE}"/>
              </a:ext>
            </a:extLst>
          </p:cNvPr>
          <p:cNvSpPr txBox="1"/>
          <p:nvPr/>
        </p:nvSpPr>
        <p:spPr>
          <a:xfrm>
            <a:off x="-3433352" y="1700922"/>
            <a:ext cx="3191948" cy="307777"/>
          </a:xfrm>
          <a:prstGeom prst="rect">
            <a:avLst/>
          </a:prstGeom>
          <a:noFill/>
        </p:spPr>
        <p:txBody>
          <a:bodyPr wrap="square" rtlCol="0">
            <a:spAutoFit/>
          </a:bodyPr>
          <a:lstStyle/>
          <a:p>
            <a:pPr lvl="0" algn="just">
              <a:defRPr/>
            </a:pPr>
            <a:r>
              <a:rPr lang="fr-FR" dirty="0">
                <a:latin typeface="+mn-lt"/>
                <a:ea typeface="Inter" panose="020B0604020202020204" charset="0"/>
              </a:rPr>
              <a:t>Accélère la recherche et les requêtes.</a:t>
            </a:r>
            <a:endParaRPr lang="en-GB" kern="1200" dirty="0">
              <a:latin typeface="+mn-lt"/>
              <a:ea typeface="Inter" panose="020B0604020202020204" charset="0"/>
              <a:cs typeface="Noto Sans" panose="020B0502040504020204" pitchFamily="34"/>
            </a:endParaRPr>
          </a:p>
        </p:txBody>
      </p:sp>
      <p:sp>
        <p:nvSpPr>
          <p:cNvPr id="22" name="TextBox 21">
            <a:extLst>
              <a:ext uri="{FF2B5EF4-FFF2-40B4-BE49-F238E27FC236}">
                <a16:creationId xmlns:a16="http://schemas.microsoft.com/office/drawing/2014/main" id="{A0EA764C-0876-42DB-B618-4C32721F285A}"/>
              </a:ext>
            </a:extLst>
          </p:cNvPr>
          <p:cNvSpPr txBox="1"/>
          <p:nvPr/>
        </p:nvSpPr>
        <p:spPr>
          <a:xfrm>
            <a:off x="-3433352" y="2624304"/>
            <a:ext cx="3191949" cy="523220"/>
          </a:xfrm>
          <a:prstGeom prst="rect">
            <a:avLst/>
          </a:prstGeom>
          <a:noFill/>
        </p:spPr>
        <p:txBody>
          <a:bodyPr wrap="square" rtlCol="0">
            <a:spAutoFit/>
          </a:bodyPr>
          <a:lstStyle/>
          <a:p>
            <a:pPr lvl="0" algn="just">
              <a:defRPr/>
            </a:pPr>
            <a:r>
              <a:rPr lang="fr-FR" dirty="0">
                <a:latin typeface="+mn-lt"/>
                <a:ea typeface="Inter" panose="020B0604020202020204" charset="0"/>
              </a:rPr>
              <a:t>Réduit la charge sur le serveur pour les requêtes fréquentes.</a:t>
            </a:r>
            <a:endParaRPr lang="en-GB" kern="1200" dirty="0">
              <a:latin typeface="+mn-lt"/>
              <a:ea typeface="Inter" panose="020B0604020202020204" charset="0"/>
              <a:cs typeface="Noto Sans" panose="020B0502040504020204" pitchFamily="34"/>
            </a:endParaRPr>
          </a:p>
        </p:txBody>
      </p:sp>
      <p:sp>
        <p:nvSpPr>
          <p:cNvPr id="24" name="TextBox 22">
            <a:extLst>
              <a:ext uri="{FF2B5EF4-FFF2-40B4-BE49-F238E27FC236}">
                <a16:creationId xmlns:a16="http://schemas.microsoft.com/office/drawing/2014/main" id="{4C4A4547-CC83-45DC-8DC6-F2FCE432FF74}"/>
              </a:ext>
            </a:extLst>
          </p:cNvPr>
          <p:cNvSpPr txBox="1"/>
          <p:nvPr/>
        </p:nvSpPr>
        <p:spPr>
          <a:xfrm>
            <a:off x="-3382553" y="3578296"/>
            <a:ext cx="3141149" cy="523220"/>
          </a:xfrm>
          <a:prstGeom prst="rect">
            <a:avLst/>
          </a:prstGeom>
          <a:noFill/>
        </p:spPr>
        <p:txBody>
          <a:bodyPr wrap="square" rtlCol="0">
            <a:spAutoFit/>
          </a:bodyPr>
          <a:lstStyle/>
          <a:p>
            <a:pPr lvl="0" algn="just">
              <a:defRPr/>
            </a:pPr>
            <a:r>
              <a:rPr lang="fr-FR" dirty="0">
                <a:latin typeface="+mn-lt"/>
                <a:ea typeface="Inter" panose="020B0604020202020204" charset="0"/>
              </a:rPr>
              <a:t>Permet une meilleure gestion des gros volumes de données.</a:t>
            </a:r>
            <a:endParaRPr lang="en-GB" kern="1200" dirty="0">
              <a:latin typeface="+mn-lt"/>
              <a:ea typeface="Inter" panose="020B0604020202020204" charset="0"/>
              <a:cs typeface="Noto Sans" panose="020B0502040504020204" pitchFamily="34"/>
            </a:endParaRPr>
          </a:p>
        </p:txBody>
      </p:sp>
      <p:sp>
        <p:nvSpPr>
          <p:cNvPr id="25" name="Oval 12">
            <a:extLst>
              <a:ext uri="{FF2B5EF4-FFF2-40B4-BE49-F238E27FC236}">
                <a16:creationId xmlns:a16="http://schemas.microsoft.com/office/drawing/2014/main" id="{B73FE093-E464-4568-B318-062A866C176F}"/>
              </a:ext>
            </a:extLst>
          </p:cNvPr>
          <p:cNvSpPr/>
          <p:nvPr/>
        </p:nvSpPr>
        <p:spPr>
          <a:xfrm>
            <a:off x="-3962321" y="1667030"/>
            <a:ext cx="506366" cy="506366"/>
          </a:xfrm>
          <a:prstGeom prst="ellipse">
            <a:avLst/>
          </a:prstGeom>
          <a:solidFill>
            <a:srgbClr val="F47DA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26" name="Oval 13">
            <a:extLst>
              <a:ext uri="{FF2B5EF4-FFF2-40B4-BE49-F238E27FC236}">
                <a16:creationId xmlns:a16="http://schemas.microsoft.com/office/drawing/2014/main" id="{C6A8FD1F-A45B-44E3-8FD9-EC45BC406395}"/>
              </a:ext>
            </a:extLst>
          </p:cNvPr>
          <p:cNvSpPr/>
          <p:nvPr/>
        </p:nvSpPr>
        <p:spPr>
          <a:xfrm>
            <a:off x="-3960038" y="2598565"/>
            <a:ext cx="506366" cy="506366"/>
          </a:xfrm>
          <a:prstGeom prst="ellipse">
            <a:avLst/>
          </a:prstGeom>
          <a:solidFill>
            <a:srgbClr val="BBE2A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27" name="Oval 20">
            <a:extLst>
              <a:ext uri="{FF2B5EF4-FFF2-40B4-BE49-F238E27FC236}">
                <a16:creationId xmlns:a16="http://schemas.microsoft.com/office/drawing/2014/main" id="{5F5F72CA-02B3-4F83-A97E-0C6CF6F3F23C}"/>
              </a:ext>
            </a:extLst>
          </p:cNvPr>
          <p:cNvSpPr/>
          <p:nvPr/>
        </p:nvSpPr>
        <p:spPr>
          <a:xfrm>
            <a:off x="-3962321" y="3511095"/>
            <a:ext cx="506366" cy="506366"/>
          </a:xfrm>
          <a:prstGeom prst="ellipse">
            <a:avLst/>
          </a:prstGeom>
          <a:solidFill>
            <a:srgbClr val="72524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pic>
        <p:nvPicPr>
          <p:cNvPr id="28" name="Picture 2">
            <a:extLst>
              <a:ext uri="{FF2B5EF4-FFF2-40B4-BE49-F238E27FC236}">
                <a16:creationId xmlns:a16="http://schemas.microsoft.com/office/drawing/2014/main" id="{7946C4A5-A8C9-4E19-AA63-2A05D58E009D}"/>
              </a:ext>
            </a:extLst>
          </p:cNvPr>
          <p:cNvPicPr>
            <a:picLocks noChangeAspect="1"/>
          </p:cNvPicPr>
          <p:nvPr/>
        </p:nvPicPr>
        <p:blipFill>
          <a:blip r:embed="rId4"/>
          <a:stretch>
            <a:fillRect/>
          </a:stretch>
        </p:blipFill>
        <p:spPr>
          <a:xfrm>
            <a:off x="-7988257" y="967597"/>
            <a:ext cx="3387919" cy="3387919"/>
          </a:xfrm>
          <a:prstGeom prst="rect">
            <a:avLst/>
          </a:prstGeom>
        </p:spPr>
      </p:pic>
      <p:sp>
        <p:nvSpPr>
          <p:cNvPr id="29" name="Google Shape;2130;p33">
            <a:extLst>
              <a:ext uri="{FF2B5EF4-FFF2-40B4-BE49-F238E27FC236}">
                <a16:creationId xmlns:a16="http://schemas.microsoft.com/office/drawing/2014/main" id="{F34B197F-A7D9-497D-AC56-191EEFEF566A}"/>
              </a:ext>
            </a:extLst>
          </p:cNvPr>
          <p:cNvSpPr txBox="1">
            <a:spLocks/>
          </p:cNvSpPr>
          <p:nvPr/>
        </p:nvSpPr>
        <p:spPr>
          <a:xfrm>
            <a:off x="-4008908" y="194124"/>
            <a:ext cx="4279841" cy="70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Lexend Deca SemiBold"/>
              <a:buNone/>
              <a:defRPr sz="5000" b="0" i="0" u="none" strike="noStrike" cap="none">
                <a:solidFill>
                  <a:schemeClr val="dk1"/>
                </a:solidFill>
                <a:latin typeface="Lexend Deca SemiBold"/>
                <a:ea typeface="Lexend Deca SemiBold"/>
                <a:cs typeface="Lexend Deca SemiBold"/>
                <a:sym typeface="Lexend Deca SemiBold"/>
              </a:defRPr>
            </a:lvl1pPr>
            <a:lvl2pPr marR="0" lvl="1"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2pPr>
            <a:lvl3pPr marR="0" lvl="2"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3pPr>
            <a:lvl4pPr marR="0" lvl="3"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4pPr>
            <a:lvl5pPr marR="0" lvl="4"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5pPr>
            <a:lvl6pPr marR="0" lvl="5"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6pPr>
            <a:lvl7pPr marR="0" lvl="6"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7pPr>
            <a:lvl8pPr marR="0" lvl="7"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8pPr>
            <a:lvl9pPr marR="0" lvl="8"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9pPr>
          </a:lstStyle>
          <a:p>
            <a:r>
              <a:rPr lang="fr-FR" sz="2400" dirty="0"/>
              <a:t>Avantages des index</a:t>
            </a:r>
          </a:p>
        </p:txBody>
      </p:sp>
      <p:sp>
        <p:nvSpPr>
          <p:cNvPr id="30" name="Google Shape;2130;p33">
            <a:extLst>
              <a:ext uri="{FF2B5EF4-FFF2-40B4-BE49-F238E27FC236}">
                <a16:creationId xmlns:a16="http://schemas.microsoft.com/office/drawing/2014/main" id="{524E27D6-8FD6-4DE5-92FC-3FBF4C32D503}"/>
              </a:ext>
            </a:extLst>
          </p:cNvPr>
          <p:cNvSpPr txBox="1">
            <a:spLocks/>
          </p:cNvSpPr>
          <p:nvPr/>
        </p:nvSpPr>
        <p:spPr>
          <a:xfrm>
            <a:off x="587903" y="5339220"/>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Index primaire</a:t>
            </a:r>
            <a:endParaRPr lang="fr-FR" sz="2400" dirty="0"/>
          </a:p>
        </p:txBody>
      </p:sp>
      <p:sp>
        <p:nvSpPr>
          <p:cNvPr id="31" name="Google Shape;2244;p39">
            <a:extLst>
              <a:ext uri="{FF2B5EF4-FFF2-40B4-BE49-F238E27FC236}">
                <a16:creationId xmlns:a16="http://schemas.microsoft.com/office/drawing/2014/main" id="{41D745C7-1252-4CE7-AE86-7DD597BDA463}"/>
              </a:ext>
            </a:extLst>
          </p:cNvPr>
          <p:cNvSpPr txBox="1"/>
          <p:nvPr/>
        </p:nvSpPr>
        <p:spPr>
          <a:xfrm>
            <a:off x="1623205" y="6092650"/>
            <a:ext cx="4718329" cy="67814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dirty="0"/>
              <a:t>L’</a:t>
            </a:r>
            <a:r>
              <a:rPr lang="fr-FR" b="1" dirty="0"/>
              <a:t>index primaire</a:t>
            </a:r>
            <a:r>
              <a:rPr lang="fr-FR" dirty="0"/>
              <a:t> est </a:t>
            </a:r>
            <a:r>
              <a:rPr lang="fr-FR" b="1" dirty="0"/>
              <a:t>créé automatiquement</a:t>
            </a:r>
            <a:r>
              <a:rPr lang="fr-FR" dirty="0"/>
              <a:t> sur la clé primaire     ( </a:t>
            </a:r>
            <a:r>
              <a:rPr lang="fr-FR" dirty="0">
                <a:solidFill>
                  <a:schemeClr val="bg2"/>
                </a:solidFill>
              </a:rPr>
              <a:t>PRIMARY KEY </a:t>
            </a:r>
            <a:r>
              <a:rPr lang="fr-FR" dirty="0"/>
              <a:t>)</a:t>
            </a:r>
            <a:endParaRPr lang="fr-FR" sz="1100" b="1" dirty="0">
              <a:solidFill>
                <a:schemeClr val="dk1"/>
              </a:solidFill>
              <a:latin typeface="Inter" panose="020B0604020202020204" charset="0"/>
              <a:ea typeface="Inter" panose="020B0604020202020204" charset="0"/>
              <a:cs typeface="Inter"/>
              <a:sym typeface="Inter"/>
            </a:endParaRPr>
          </a:p>
        </p:txBody>
      </p:sp>
      <p:sp>
        <p:nvSpPr>
          <p:cNvPr id="32" name="Google Shape;2244;p39">
            <a:extLst>
              <a:ext uri="{FF2B5EF4-FFF2-40B4-BE49-F238E27FC236}">
                <a16:creationId xmlns:a16="http://schemas.microsoft.com/office/drawing/2014/main" id="{2565C7E1-E11C-48C4-9D70-2AFF2DCA99C4}"/>
              </a:ext>
            </a:extLst>
          </p:cNvPr>
          <p:cNvSpPr txBox="1"/>
          <p:nvPr/>
        </p:nvSpPr>
        <p:spPr>
          <a:xfrm>
            <a:off x="1623205" y="8782240"/>
            <a:ext cx="6184855" cy="678149"/>
          </a:xfrm>
          <a:prstGeom prst="rect">
            <a:avLst/>
          </a:prstGeom>
          <a:noFill/>
          <a:ln>
            <a:noFill/>
          </a:ln>
        </p:spPr>
        <p:txBody>
          <a:bodyPr spcFirstLastPara="1" wrap="square" lIns="91425" tIns="91425" rIns="91425" bIns="91425" anchor="t" anchorCtr="0">
            <a:noAutofit/>
          </a:bodyPr>
          <a:lstStyle/>
          <a:p>
            <a:pPr algn="just"/>
            <a:r>
              <a:rPr lang="fr-FR" i="1" dirty="0"/>
              <a:t>Il garantit que chaque valeur est </a:t>
            </a:r>
            <a:r>
              <a:rPr lang="fr-FR" b="1" i="1" dirty="0"/>
              <a:t>unique et non nulle et il</a:t>
            </a:r>
            <a:r>
              <a:rPr lang="fr-FR" i="1" dirty="0"/>
              <a:t> </a:t>
            </a:r>
            <a:r>
              <a:rPr lang="fr-FR" b="1" i="1" dirty="0"/>
              <a:t>organise physiquement</a:t>
            </a:r>
            <a:r>
              <a:rPr lang="fr-FR" i="1" dirty="0"/>
              <a:t> les données dans la table </a:t>
            </a:r>
          </a:p>
          <a:p>
            <a:pPr algn="just"/>
            <a:r>
              <a:rPr lang="fr-FR" i="1" dirty="0"/>
              <a:t>(Clustered Index en SQL Server, MySQL ).</a:t>
            </a:r>
            <a:endParaRPr lang="fr-FR" sz="1100" b="1" i="1" dirty="0">
              <a:solidFill>
                <a:schemeClr val="dk1"/>
              </a:solidFill>
              <a:latin typeface="Inter" panose="020B0604020202020204" charset="0"/>
              <a:ea typeface="Inter" panose="020B0604020202020204" charset="0"/>
              <a:cs typeface="Inter"/>
              <a:sym typeface="Inter"/>
            </a:endParaRPr>
          </a:p>
          <a:p>
            <a:pPr marL="0" lvl="0" indent="0" rtl="0">
              <a:spcBef>
                <a:spcPts val="0"/>
              </a:spcBef>
              <a:spcAft>
                <a:spcPts val="0"/>
              </a:spcAft>
              <a:buNone/>
            </a:pPr>
            <a:endParaRPr lang="fr-FR" sz="1100" b="1" i="1" dirty="0">
              <a:solidFill>
                <a:schemeClr val="dk1"/>
              </a:solidFill>
              <a:latin typeface="Inter" panose="020B0604020202020204" charset="0"/>
              <a:ea typeface="Inter" panose="020B0604020202020204" charset="0"/>
              <a:cs typeface="Inter"/>
              <a:sym typeface="Inter"/>
            </a:endParaRPr>
          </a:p>
        </p:txBody>
      </p:sp>
      <p:pic>
        <p:nvPicPr>
          <p:cNvPr id="33" name="Picture 7">
            <a:extLst>
              <a:ext uri="{FF2B5EF4-FFF2-40B4-BE49-F238E27FC236}">
                <a16:creationId xmlns:a16="http://schemas.microsoft.com/office/drawing/2014/main" id="{AA0ACAB1-955B-4BDD-B191-5391B0E22EFD}"/>
              </a:ext>
            </a:extLst>
          </p:cNvPr>
          <p:cNvPicPr>
            <a:picLocks noChangeAspect="1"/>
          </p:cNvPicPr>
          <p:nvPr/>
        </p:nvPicPr>
        <p:blipFill>
          <a:blip r:embed="rId5"/>
          <a:stretch>
            <a:fillRect/>
          </a:stretch>
        </p:blipFill>
        <p:spPr>
          <a:xfrm>
            <a:off x="1168208" y="7044041"/>
            <a:ext cx="6639852" cy="1600423"/>
          </a:xfrm>
          <a:prstGeom prst="rect">
            <a:avLst/>
          </a:prstGeom>
        </p:spPr>
      </p:pic>
      <p:pic>
        <p:nvPicPr>
          <p:cNvPr id="34" name="Picture 15">
            <a:extLst>
              <a:ext uri="{FF2B5EF4-FFF2-40B4-BE49-F238E27FC236}">
                <a16:creationId xmlns:a16="http://schemas.microsoft.com/office/drawing/2014/main" id="{8AEA6D92-CB09-4B74-89AC-8455C2F3953A}"/>
              </a:ext>
            </a:extLst>
          </p:cNvPr>
          <p:cNvPicPr>
            <a:picLocks noChangeAspect="1"/>
          </p:cNvPicPr>
          <p:nvPr/>
        </p:nvPicPr>
        <p:blipFill>
          <a:blip r:embed="rId6"/>
          <a:stretch>
            <a:fillRect/>
          </a:stretch>
        </p:blipFill>
        <p:spPr>
          <a:xfrm>
            <a:off x="945057" y="6090431"/>
            <a:ext cx="678148" cy="678148"/>
          </a:xfrm>
          <a:prstGeom prst="rect">
            <a:avLst/>
          </a:prstGeom>
        </p:spPr>
      </p:pic>
      <p:pic>
        <p:nvPicPr>
          <p:cNvPr id="35" name="Picture 15">
            <a:extLst>
              <a:ext uri="{FF2B5EF4-FFF2-40B4-BE49-F238E27FC236}">
                <a16:creationId xmlns:a16="http://schemas.microsoft.com/office/drawing/2014/main" id="{29E9B740-7895-44B0-A208-2B8F3F5F6AFB}"/>
              </a:ext>
            </a:extLst>
          </p:cNvPr>
          <p:cNvPicPr>
            <a:picLocks noChangeAspect="1"/>
          </p:cNvPicPr>
          <p:nvPr/>
        </p:nvPicPr>
        <p:blipFill>
          <a:blip r:embed="rId6"/>
          <a:stretch>
            <a:fillRect/>
          </a:stretch>
        </p:blipFill>
        <p:spPr>
          <a:xfrm>
            <a:off x="945057" y="8850568"/>
            <a:ext cx="678148" cy="678148"/>
          </a:xfrm>
          <a:prstGeom prst="rect">
            <a:avLst/>
          </a:prstGeom>
        </p:spPr>
      </p:pic>
    </p:spTree>
    <p:extLst>
      <p:ext uri="{BB962C8B-B14F-4D97-AF65-F5344CB8AC3E}">
        <p14:creationId xmlns:p14="http://schemas.microsoft.com/office/powerpoint/2010/main" val="553626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587903" y="186195"/>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Index primaire</a:t>
            </a:r>
          </a:p>
        </p:txBody>
      </p:sp>
      <p:sp>
        <p:nvSpPr>
          <p:cNvPr id="64" name="Google Shape;2304;p40">
            <a:extLst>
              <a:ext uri="{FF2B5EF4-FFF2-40B4-BE49-F238E27FC236}">
                <a16:creationId xmlns:a16="http://schemas.microsoft.com/office/drawing/2014/main" id="{F408DCB1-67BE-49ED-9D3B-E0F4F22DF2E6}"/>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08</a:t>
            </a:r>
            <a:endParaRPr b="1" dirty="0">
              <a:solidFill>
                <a:schemeClr val="dk1"/>
              </a:solidFill>
              <a:latin typeface="Lexend Deca"/>
              <a:ea typeface="Lexend Deca"/>
              <a:cs typeface="Lexend Deca"/>
              <a:sym typeface="Lexend Deca"/>
            </a:endParaRPr>
          </a:p>
        </p:txBody>
      </p:sp>
      <p:sp>
        <p:nvSpPr>
          <p:cNvPr id="65" name="Google Shape;2244;p39">
            <a:extLst>
              <a:ext uri="{FF2B5EF4-FFF2-40B4-BE49-F238E27FC236}">
                <a16:creationId xmlns:a16="http://schemas.microsoft.com/office/drawing/2014/main" id="{2979F2CF-25AF-42FD-B5F7-C56FE0843BAF}"/>
              </a:ext>
            </a:extLst>
          </p:cNvPr>
          <p:cNvSpPr txBox="1"/>
          <p:nvPr/>
        </p:nvSpPr>
        <p:spPr>
          <a:xfrm>
            <a:off x="1623205" y="939625"/>
            <a:ext cx="4718329" cy="67814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dirty="0"/>
              <a:t>L’</a:t>
            </a:r>
            <a:r>
              <a:rPr lang="fr-FR" b="1" dirty="0"/>
              <a:t>index primaire</a:t>
            </a:r>
            <a:r>
              <a:rPr lang="fr-FR" dirty="0"/>
              <a:t> est </a:t>
            </a:r>
            <a:r>
              <a:rPr lang="fr-FR" b="1" dirty="0"/>
              <a:t>créé automatiquement</a:t>
            </a:r>
            <a:r>
              <a:rPr lang="fr-FR" dirty="0"/>
              <a:t> sur la clé primaire     ( </a:t>
            </a:r>
            <a:r>
              <a:rPr lang="fr-FR" dirty="0">
                <a:solidFill>
                  <a:schemeClr val="bg2"/>
                </a:solidFill>
              </a:rPr>
              <a:t>PRIMARY KEY </a:t>
            </a:r>
            <a:r>
              <a:rPr lang="fr-FR" dirty="0"/>
              <a:t>)</a:t>
            </a:r>
            <a:endParaRPr lang="fr-FR" sz="1100" b="1" dirty="0">
              <a:solidFill>
                <a:schemeClr val="dk1"/>
              </a:solidFill>
              <a:latin typeface="Inter" panose="020B0604020202020204" charset="0"/>
              <a:ea typeface="Inter" panose="020B0604020202020204" charset="0"/>
              <a:cs typeface="Inter"/>
              <a:sym typeface="Inter"/>
            </a:endParaRPr>
          </a:p>
        </p:txBody>
      </p:sp>
      <p:sp>
        <p:nvSpPr>
          <p:cNvPr id="66" name="Google Shape;2244;p39">
            <a:extLst>
              <a:ext uri="{FF2B5EF4-FFF2-40B4-BE49-F238E27FC236}">
                <a16:creationId xmlns:a16="http://schemas.microsoft.com/office/drawing/2014/main" id="{8636E793-02E5-4456-9797-091A0DAE7B1C}"/>
              </a:ext>
            </a:extLst>
          </p:cNvPr>
          <p:cNvSpPr txBox="1"/>
          <p:nvPr/>
        </p:nvSpPr>
        <p:spPr>
          <a:xfrm>
            <a:off x="1623205" y="3629215"/>
            <a:ext cx="6184855" cy="678149"/>
          </a:xfrm>
          <a:prstGeom prst="rect">
            <a:avLst/>
          </a:prstGeom>
          <a:noFill/>
          <a:ln>
            <a:noFill/>
          </a:ln>
        </p:spPr>
        <p:txBody>
          <a:bodyPr spcFirstLastPara="1" wrap="square" lIns="91425" tIns="91425" rIns="91425" bIns="91425" anchor="t" anchorCtr="0">
            <a:noAutofit/>
          </a:bodyPr>
          <a:lstStyle/>
          <a:p>
            <a:pPr algn="just"/>
            <a:r>
              <a:rPr lang="fr-FR" i="1" dirty="0"/>
              <a:t>Il garantit que chaque valeur est </a:t>
            </a:r>
            <a:r>
              <a:rPr lang="fr-FR" b="1" i="1" dirty="0"/>
              <a:t>unique et non nulle et il</a:t>
            </a:r>
            <a:r>
              <a:rPr lang="fr-FR" i="1" dirty="0"/>
              <a:t> </a:t>
            </a:r>
            <a:r>
              <a:rPr lang="fr-FR" b="1" i="1" dirty="0"/>
              <a:t>organise physiquement</a:t>
            </a:r>
            <a:r>
              <a:rPr lang="fr-FR" i="1" dirty="0"/>
              <a:t> les données dans la table </a:t>
            </a:r>
          </a:p>
          <a:p>
            <a:pPr algn="just"/>
            <a:r>
              <a:rPr lang="fr-FR" i="1" dirty="0"/>
              <a:t>(Clustered Index en SQL Server, MySQL ).</a:t>
            </a:r>
            <a:endParaRPr lang="fr-FR" sz="1100" b="1" i="1" dirty="0">
              <a:solidFill>
                <a:schemeClr val="dk1"/>
              </a:solidFill>
              <a:latin typeface="Inter" panose="020B0604020202020204" charset="0"/>
              <a:ea typeface="Inter" panose="020B0604020202020204" charset="0"/>
              <a:cs typeface="Inter"/>
              <a:sym typeface="Inter"/>
            </a:endParaRPr>
          </a:p>
          <a:p>
            <a:pPr marL="0" lvl="0" indent="0" rtl="0">
              <a:spcBef>
                <a:spcPts val="0"/>
              </a:spcBef>
              <a:spcAft>
                <a:spcPts val="0"/>
              </a:spcAft>
              <a:buNone/>
            </a:pPr>
            <a:endParaRPr lang="fr-FR" sz="1100" b="1" i="1" dirty="0">
              <a:solidFill>
                <a:schemeClr val="dk1"/>
              </a:solidFill>
              <a:latin typeface="Inter" panose="020B0604020202020204" charset="0"/>
              <a:ea typeface="Inter" panose="020B0604020202020204" charset="0"/>
              <a:cs typeface="Inter"/>
              <a:sym typeface="Inter"/>
            </a:endParaRPr>
          </a:p>
        </p:txBody>
      </p:sp>
      <p:pic>
        <p:nvPicPr>
          <p:cNvPr id="8" name="Picture 7">
            <a:extLst>
              <a:ext uri="{FF2B5EF4-FFF2-40B4-BE49-F238E27FC236}">
                <a16:creationId xmlns:a16="http://schemas.microsoft.com/office/drawing/2014/main" id="{8D117862-3487-4FE9-AEFF-CFFF256DBCFE}"/>
              </a:ext>
            </a:extLst>
          </p:cNvPr>
          <p:cNvPicPr>
            <a:picLocks noChangeAspect="1"/>
          </p:cNvPicPr>
          <p:nvPr/>
        </p:nvPicPr>
        <p:blipFill>
          <a:blip r:embed="rId3"/>
          <a:stretch>
            <a:fillRect/>
          </a:stretch>
        </p:blipFill>
        <p:spPr>
          <a:xfrm>
            <a:off x="1168208" y="1891016"/>
            <a:ext cx="6639852" cy="1600423"/>
          </a:xfrm>
          <a:prstGeom prst="rect">
            <a:avLst/>
          </a:prstGeom>
        </p:spPr>
      </p:pic>
      <p:pic>
        <p:nvPicPr>
          <p:cNvPr id="16" name="Picture 15">
            <a:extLst>
              <a:ext uri="{FF2B5EF4-FFF2-40B4-BE49-F238E27FC236}">
                <a16:creationId xmlns:a16="http://schemas.microsoft.com/office/drawing/2014/main" id="{0E052FA3-A4E9-4552-9A54-AECD1E093262}"/>
              </a:ext>
            </a:extLst>
          </p:cNvPr>
          <p:cNvPicPr>
            <a:picLocks noChangeAspect="1"/>
          </p:cNvPicPr>
          <p:nvPr/>
        </p:nvPicPr>
        <p:blipFill>
          <a:blip r:embed="rId4"/>
          <a:stretch>
            <a:fillRect/>
          </a:stretch>
        </p:blipFill>
        <p:spPr>
          <a:xfrm>
            <a:off x="945057" y="937406"/>
            <a:ext cx="678148" cy="678148"/>
          </a:xfrm>
          <a:prstGeom prst="rect">
            <a:avLst/>
          </a:prstGeom>
        </p:spPr>
      </p:pic>
      <p:pic>
        <p:nvPicPr>
          <p:cNvPr id="10" name="Picture 15">
            <a:extLst>
              <a:ext uri="{FF2B5EF4-FFF2-40B4-BE49-F238E27FC236}">
                <a16:creationId xmlns:a16="http://schemas.microsoft.com/office/drawing/2014/main" id="{62A5D79A-60E1-4A0F-BCD1-0844C642A659}"/>
              </a:ext>
            </a:extLst>
          </p:cNvPr>
          <p:cNvPicPr>
            <a:picLocks noChangeAspect="1"/>
          </p:cNvPicPr>
          <p:nvPr/>
        </p:nvPicPr>
        <p:blipFill>
          <a:blip r:embed="rId4"/>
          <a:stretch>
            <a:fillRect/>
          </a:stretch>
        </p:blipFill>
        <p:spPr>
          <a:xfrm>
            <a:off x="945057" y="3697543"/>
            <a:ext cx="678148" cy="678148"/>
          </a:xfrm>
          <a:prstGeom prst="rect">
            <a:avLst/>
          </a:prstGeom>
        </p:spPr>
      </p:pic>
      <p:sp>
        <p:nvSpPr>
          <p:cNvPr id="11" name="Google Shape;2130;p33">
            <a:extLst>
              <a:ext uri="{FF2B5EF4-FFF2-40B4-BE49-F238E27FC236}">
                <a16:creationId xmlns:a16="http://schemas.microsoft.com/office/drawing/2014/main" id="{8A4377B5-A57A-4858-9A4A-9DA550E020D6}"/>
              </a:ext>
            </a:extLst>
          </p:cNvPr>
          <p:cNvSpPr txBox="1">
            <a:spLocks/>
          </p:cNvSpPr>
          <p:nvPr/>
        </p:nvSpPr>
        <p:spPr>
          <a:xfrm>
            <a:off x="508328" y="5506794"/>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Index secondaire</a:t>
            </a:r>
            <a:endParaRPr lang="fr-FR" sz="2400" dirty="0"/>
          </a:p>
        </p:txBody>
      </p:sp>
      <p:pic>
        <p:nvPicPr>
          <p:cNvPr id="12" name="Picture 4">
            <a:extLst>
              <a:ext uri="{FF2B5EF4-FFF2-40B4-BE49-F238E27FC236}">
                <a16:creationId xmlns:a16="http://schemas.microsoft.com/office/drawing/2014/main" id="{97EA1531-0088-45E1-B0A7-31BBD2B2C106}"/>
              </a:ext>
            </a:extLst>
          </p:cNvPr>
          <p:cNvPicPr>
            <a:picLocks noChangeAspect="1"/>
          </p:cNvPicPr>
          <p:nvPr/>
        </p:nvPicPr>
        <p:blipFill rotWithShape="1">
          <a:blip r:embed="rId5"/>
          <a:srcRect t="13968" b="6611"/>
          <a:stretch/>
        </p:blipFill>
        <p:spPr>
          <a:xfrm>
            <a:off x="1429128" y="6050176"/>
            <a:ext cx="6285744" cy="4017749"/>
          </a:xfrm>
          <a:prstGeom prst="rect">
            <a:avLst/>
          </a:prstGeom>
        </p:spPr>
      </p:pic>
      <p:sp>
        <p:nvSpPr>
          <p:cNvPr id="19" name="Google Shape;2130;p33">
            <a:extLst>
              <a:ext uri="{FF2B5EF4-FFF2-40B4-BE49-F238E27FC236}">
                <a16:creationId xmlns:a16="http://schemas.microsoft.com/office/drawing/2014/main" id="{227581C5-0C3F-4A80-9EF1-9516802820D3}"/>
              </a:ext>
            </a:extLst>
          </p:cNvPr>
          <p:cNvSpPr txBox="1">
            <a:spLocks/>
          </p:cNvSpPr>
          <p:nvPr/>
        </p:nvSpPr>
        <p:spPr>
          <a:xfrm>
            <a:off x="720000" y="-431032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Inconvénients des index</a:t>
            </a:r>
            <a:endParaRPr lang="fr-FR" sz="2400" dirty="0"/>
          </a:p>
        </p:txBody>
      </p:sp>
      <p:sp>
        <p:nvSpPr>
          <p:cNvPr id="20" name="TextBox 16">
            <a:extLst>
              <a:ext uri="{FF2B5EF4-FFF2-40B4-BE49-F238E27FC236}">
                <a16:creationId xmlns:a16="http://schemas.microsoft.com/office/drawing/2014/main" id="{F03A75E6-34CE-4012-B54A-0DED975C42C1}"/>
              </a:ext>
            </a:extLst>
          </p:cNvPr>
          <p:cNvSpPr txBox="1"/>
          <p:nvPr/>
        </p:nvSpPr>
        <p:spPr>
          <a:xfrm>
            <a:off x="1727622" y="-2767576"/>
            <a:ext cx="2986618" cy="307777"/>
          </a:xfrm>
          <a:prstGeom prst="rect">
            <a:avLst/>
          </a:prstGeom>
          <a:noFill/>
        </p:spPr>
        <p:txBody>
          <a:bodyPr wrap="square" rtlCol="0">
            <a:spAutoFit/>
          </a:bodyPr>
          <a:lstStyle/>
          <a:p>
            <a:pPr lvl="0" algn="just">
              <a:defRPr/>
            </a:pPr>
            <a:r>
              <a:rPr lang="en-US" dirty="0">
                <a:latin typeface="+mn-lt"/>
                <a:ea typeface="Inter" panose="020B0604020202020204" charset="0"/>
              </a:rPr>
              <a:t>Augmente l’espace de stockage.</a:t>
            </a:r>
            <a:endParaRPr lang="en-GB" kern="1200" dirty="0">
              <a:latin typeface="+mn-lt"/>
              <a:ea typeface="Inter" panose="020B0604020202020204" charset="0"/>
              <a:cs typeface="Noto Sans" panose="020B0502040504020204" pitchFamily="34"/>
            </a:endParaRPr>
          </a:p>
        </p:txBody>
      </p:sp>
      <p:sp>
        <p:nvSpPr>
          <p:cNvPr id="21" name="TextBox 20">
            <a:extLst>
              <a:ext uri="{FF2B5EF4-FFF2-40B4-BE49-F238E27FC236}">
                <a16:creationId xmlns:a16="http://schemas.microsoft.com/office/drawing/2014/main" id="{3287BF2B-E835-4B6C-8D60-9820DFA4FCF4}"/>
              </a:ext>
            </a:extLst>
          </p:cNvPr>
          <p:cNvSpPr txBox="1"/>
          <p:nvPr/>
        </p:nvSpPr>
        <p:spPr>
          <a:xfrm>
            <a:off x="1727622" y="-1935335"/>
            <a:ext cx="2986618" cy="523220"/>
          </a:xfrm>
          <a:prstGeom prst="rect">
            <a:avLst/>
          </a:prstGeom>
          <a:noFill/>
        </p:spPr>
        <p:txBody>
          <a:bodyPr wrap="square" rtlCol="0">
            <a:spAutoFit/>
          </a:bodyPr>
          <a:lstStyle/>
          <a:p>
            <a:pPr lvl="0" algn="just">
              <a:defRPr/>
            </a:pPr>
            <a:r>
              <a:rPr lang="fr-FR" dirty="0">
                <a:latin typeface="+mn-lt"/>
                <a:ea typeface="Inter" panose="020B0604020202020204" charset="0"/>
              </a:rPr>
              <a:t>Ralentit les opérations INSERT, UPDATE et DELETE.</a:t>
            </a:r>
            <a:endParaRPr lang="en-GB" kern="1200" dirty="0">
              <a:latin typeface="+mn-lt"/>
              <a:ea typeface="Inter" panose="020B0604020202020204" charset="0"/>
              <a:cs typeface="Noto Sans" panose="020B0502040504020204" pitchFamily="34"/>
            </a:endParaRPr>
          </a:p>
        </p:txBody>
      </p:sp>
      <p:sp>
        <p:nvSpPr>
          <p:cNvPr id="22" name="TextBox 22">
            <a:extLst>
              <a:ext uri="{FF2B5EF4-FFF2-40B4-BE49-F238E27FC236}">
                <a16:creationId xmlns:a16="http://schemas.microsoft.com/office/drawing/2014/main" id="{AA153BA0-0A26-4D08-99E8-2108627ABEC1}"/>
              </a:ext>
            </a:extLst>
          </p:cNvPr>
          <p:cNvSpPr txBox="1"/>
          <p:nvPr/>
        </p:nvSpPr>
        <p:spPr>
          <a:xfrm>
            <a:off x="1727622" y="-1018891"/>
            <a:ext cx="2986618" cy="523220"/>
          </a:xfrm>
          <a:prstGeom prst="rect">
            <a:avLst/>
          </a:prstGeom>
          <a:noFill/>
        </p:spPr>
        <p:txBody>
          <a:bodyPr wrap="square" rtlCol="0">
            <a:spAutoFit/>
          </a:bodyPr>
          <a:lstStyle/>
          <a:p>
            <a:pPr lvl="0" algn="just">
              <a:defRPr/>
            </a:pPr>
            <a:r>
              <a:rPr lang="fr-FR" dirty="0">
                <a:latin typeface="+mn-lt"/>
                <a:ea typeface="Inter" panose="020B0604020202020204" charset="0"/>
              </a:rPr>
              <a:t>Peut dégrader les performances si mal utilisé.</a:t>
            </a:r>
            <a:endParaRPr lang="en-GB" kern="1200" dirty="0">
              <a:latin typeface="+mn-lt"/>
              <a:ea typeface="Inter" panose="020B0604020202020204" charset="0"/>
              <a:cs typeface="Noto Sans" panose="020B0502040504020204" pitchFamily="34"/>
            </a:endParaRPr>
          </a:p>
        </p:txBody>
      </p:sp>
      <p:pic>
        <p:nvPicPr>
          <p:cNvPr id="23" name="Picture 4">
            <a:extLst>
              <a:ext uri="{FF2B5EF4-FFF2-40B4-BE49-F238E27FC236}">
                <a16:creationId xmlns:a16="http://schemas.microsoft.com/office/drawing/2014/main" id="{38044AB3-3D9E-4ADC-8EC9-8A9A96D34272}"/>
              </a:ext>
            </a:extLst>
          </p:cNvPr>
          <p:cNvPicPr>
            <a:picLocks noChangeAspect="1"/>
          </p:cNvPicPr>
          <p:nvPr/>
        </p:nvPicPr>
        <p:blipFill>
          <a:blip r:embed="rId6"/>
          <a:stretch>
            <a:fillRect/>
          </a:stretch>
        </p:blipFill>
        <p:spPr>
          <a:xfrm>
            <a:off x="5493270" y="-3541082"/>
            <a:ext cx="3354410" cy="3354410"/>
          </a:xfrm>
          <a:prstGeom prst="rect">
            <a:avLst/>
          </a:prstGeom>
        </p:spPr>
      </p:pic>
      <p:sp>
        <p:nvSpPr>
          <p:cNvPr id="24" name="Oval 12">
            <a:extLst>
              <a:ext uri="{FF2B5EF4-FFF2-40B4-BE49-F238E27FC236}">
                <a16:creationId xmlns:a16="http://schemas.microsoft.com/office/drawing/2014/main" id="{46F58CE6-B3ED-4AFB-8C80-DCB77A60BDC6}"/>
              </a:ext>
            </a:extLst>
          </p:cNvPr>
          <p:cNvSpPr/>
          <p:nvPr/>
        </p:nvSpPr>
        <p:spPr>
          <a:xfrm>
            <a:off x="1075364" y="-2866870"/>
            <a:ext cx="506366" cy="506366"/>
          </a:xfrm>
          <a:prstGeom prst="ellipse">
            <a:avLst/>
          </a:prstGeom>
          <a:solidFill>
            <a:srgbClr val="F47DA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25" name="Oval 13">
            <a:extLst>
              <a:ext uri="{FF2B5EF4-FFF2-40B4-BE49-F238E27FC236}">
                <a16:creationId xmlns:a16="http://schemas.microsoft.com/office/drawing/2014/main" id="{A4A9FE17-BC93-41DE-AED3-5019BAAB9F44}"/>
              </a:ext>
            </a:extLst>
          </p:cNvPr>
          <p:cNvSpPr/>
          <p:nvPr/>
        </p:nvSpPr>
        <p:spPr>
          <a:xfrm>
            <a:off x="1077647" y="-1935335"/>
            <a:ext cx="506366" cy="506366"/>
          </a:xfrm>
          <a:prstGeom prst="ellipse">
            <a:avLst/>
          </a:prstGeom>
          <a:solidFill>
            <a:srgbClr val="BBE2A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26" name="Oval 20">
            <a:extLst>
              <a:ext uri="{FF2B5EF4-FFF2-40B4-BE49-F238E27FC236}">
                <a16:creationId xmlns:a16="http://schemas.microsoft.com/office/drawing/2014/main" id="{4702A07E-2838-4B03-A311-F41B114395FF}"/>
              </a:ext>
            </a:extLst>
          </p:cNvPr>
          <p:cNvSpPr/>
          <p:nvPr/>
        </p:nvSpPr>
        <p:spPr>
          <a:xfrm>
            <a:off x="1075364" y="-1022805"/>
            <a:ext cx="506366" cy="506366"/>
          </a:xfrm>
          <a:prstGeom prst="ellipse">
            <a:avLst/>
          </a:prstGeom>
          <a:solidFill>
            <a:srgbClr val="72524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Tree>
    <p:extLst>
      <p:ext uri="{BB962C8B-B14F-4D97-AF65-F5344CB8AC3E}">
        <p14:creationId xmlns:p14="http://schemas.microsoft.com/office/powerpoint/2010/main" val="832087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508328" y="201369"/>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Index secondaire</a:t>
            </a:r>
          </a:p>
        </p:txBody>
      </p:sp>
      <p:sp>
        <p:nvSpPr>
          <p:cNvPr id="64" name="Google Shape;2304;p40">
            <a:extLst>
              <a:ext uri="{FF2B5EF4-FFF2-40B4-BE49-F238E27FC236}">
                <a16:creationId xmlns:a16="http://schemas.microsoft.com/office/drawing/2014/main" id="{F408DCB1-67BE-49ED-9D3B-E0F4F22DF2E6}"/>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09</a:t>
            </a:r>
            <a:endParaRPr b="1" dirty="0">
              <a:solidFill>
                <a:schemeClr val="dk1"/>
              </a:solidFill>
              <a:latin typeface="Lexend Deca"/>
              <a:ea typeface="Lexend Deca"/>
              <a:cs typeface="Lexend Deca"/>
              <a:sym typeface="Lexend Deca"/>
            </a:endParaRPr>
          </a:p>
        </p:txBody>
      </p:sp>
      <p:pic>
        <p:nvPicPr>
          <p:cNvPr id="5" name="Picture 4">
            <a:extLst>
              <a:ext uri="{FF2B5EF4-FFF2-40B4-BE49-F238E27FC236}">
                <a16:creationId xmlns:a16="http://schemas.microsoft.com/office/drawing/2014/main" id="{AD55291F-AEA0-4D0A-A634-0D8F0DFD1FB6}"/>
              </a:ext>
            </a:extLst>
          </p:cNvPr>
          <p:cNvPicPr>
            <a:picLocks noChangeAspect="1"/>
          </p:cNvPicPr>
          <p:nvPr/>
        </p:nvPicPr>
        <p:blipFill rotWithShape="1">
          <a:blip r:embed="rId3"/>
          <a:srcRect t="13968" b="6611"/>
          <a:stretch/>
        </p:blipFill>
        <p:spPr>
          <a:xfrm>
            <a:off x="1429128" y="744751"/>
            <a:ext cx="6285744" cy="4017749"/>
          </a:xfrm>
          <a:prstGeom prst="rect">
            <a:avLst/>
          </a:prstGeom>
        </p:spPr>
      </p:pic>
      <p:sp>
        <p:nvSpPr>
          <p:cNvPr id="6" name="Google Shape;2130;p33">
            <a:extLst>
              <a:ext uri="{FF2B5EF4-FFF2-40B4-BE49-F238E27FC236}">
                <a16:creationId xmlns:a16="http://schemas.microsoft.com/office/drawing/2014/main" id="{A423DE0A-BC4C-4F9D-84DD-78AAB4E04CB4}"/>
              </a:ext>
            </a:extLst>
          </p:cNvPr>
          <p:cNvSpPr txBox="1">
            <a:spLocks/>
          </p:cNvSpPr>
          <p:nvPr/>
        </p:nvSpPr>
        <p:spPr>
          <a:xfrm>
            <a:off x="587903" y="-4290555"/>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Index primaire</a:t>
            </a:r>
            <a:endParaRPr lang="fr-FR" sz="2400" dirty="0"/>
          </a:p>
        </p:txBody>
      </p:sp>
      <p:sp>
        <p:nvSpPr>
          <p:cNvPr id="7" name="Google Shape;2244;p39">
            <a:extLst>
              <a:ext uri="{FF2B5EF4-FFF2-40B4-BE49-F238E27FC236}">
                <a16:creationId xmlns:a16="http://schemas.microsoft.com/office/drawing/2014/main" id="{D768738B-DDED-41C3-9A21-2FF69AB37F29}"/>
              </a:ext>
            </a:extLst>
          </p:cNvPr>
          <p:cNvSpPr txBox="1"/>
          <p:nvPr/>
        </p:nvSpPr>
        <p:spPr>
          <a:xfrm>
            <a:off x="1623205" y="-3537125"/>
            <a:ext cx="4718329" cy="67814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dirty="0"/>
              <a:t>L’</a:t>
            </a:r>
            <a:r>
              <a:rPr lang="fr-FR" b="1" dirty="0"/>
              <a:t>index primaire</a:t>
            </a:r>
            <a:r>
              <a:rPr lang="fr-FR" dirty="0"/>
              <a:t> est </a:t>
            </a:r>
            <a:r>
              <a:rPr lang="fr-FR" b="1" dirty="0"/>
              <a:t>créé automatiquement</a:t>
            </a:r>
            <a:r>
              <a:rPr lang="fr-FR" dirty="0"/>
              <a:t> sur la clé primaire     ( </a:t>
            </a:r>
            <a:r>
              <a:rPr lang="fr-FR" dirty="0">
                <a:solidFill>
                  <a:schemeClr val="bg2"/>
                </a:solidFill>
              </a:rPr>
              <a:t>PRIMARY KEY </a:t>
            </a:r>
            <a:r>
              <a:rPr lang="fr-FR" dirty="0"/>
              <a:t>)</a:t>
            </a:r>
            <a:endParaRPr lang="fr-FR" sz="1100" b="1" dirty="0">
              <a:solidFill>
                <a:schemeClr val="dk1"/>
              </a:solidFill>
              <a:latin typeface="Inter" panose="020B0604020202020204" charset="0"/>
              <a:ea typeface="Inter" panose="020B0604020202020204" charset="0"/>
              <a:cs typeface="Inter"/>
              <a:sym typeface="Inter"/>
            </a:endParaRPr>
          </a:p>
        </p:txBody>
      </p:sp>
      <p:sp>
        <p:nvSpPr>
          <p:cNvPr id="8" name="Google Shape;2244;p39">
            <a:extLst>
              <a:ext uri="{FF2B5EF4-FFF2-40B4-BE49-F238E27FC236}">
                <a16:creationId xmlns:a16="http://schemas.microsoft.com/office/drawing/2014/main" id="{BC81FD35-1E95-4145-A0EC-78E69441B00B}"/>
              </a:ext>
            </a:extLst>
          </p:cNvPr>
          <p:cNvSpPr txBox="1"/>
          <p:nvPr/>
        </p:nvSpPr>
        <p:spPr>
          <a:xfrm>
            <a:off x="1623205" y="-847535"/>
            <a:ext cx="6184855" cy="678149"/>
          </a:xfrm>
          <a:prstGeom prst="rect">
            <a:avLst/>
          </a:prstGeom>
          <a:noFill/>
          <a:ln>
            <a:noFill/>
          </a:ln>
        </p:spPr>
        <p:txBody>
          <a:bodyPr spcFirstLastPara="1" wrap="square" lIns="91425" tIns="91425" rIns="91425" bIns="91425" anchor="t" anchorCtr="0">
            <a:noAutofit/>
          </a:bodyPr>
          <a:lstStyle/>
          <a:p>
            <a:pPr algn="just"/>
            <a:r>
              <a:rPr lang="fr-FR" i="1" dirty="0"/>
              <a:t>Il garantit que chaque valeur est </a:t>
            </a:r>
            <a:r>
              <a:rPr lang="fr-FR" b="1" i="1" dirty="0"/>
              <a:t>unique et non nulle et il</a:t>
            </a:r>
            <a:r>
              <a:rPr lang="fr-FR" i="1" dirty="0"/>
              <a:t> </a:t>
            </a:r>
            <a:r>
              <a:rPr lang="fr-FR" b="1" i="1" dirty="0"/>
              <a:t>organise physiquement</a:t>
            </a:r>
            <a:r>
              <a:rPr lang="fr-FR" i="1" dirty="0"/>
              <a:t> les données dans la table </a:t>
            </a:r>
          </a:p>
          <a:p>
            <a:pPr algn="just"/>
            <a:r>
              <a:rPr lang="fr-FR" i="1" dirty="0"/>
              <a:t>(Clustered Index en SQL Server, MySQL ).</a:t>
            </a:r>
            <a:endParaRPr lang="fr-FR" sz="1100" b="1" i="1" dirty="0">
              <a:solidFill>
                <a:schemeClr val="dk1"/>
              </a:solidFill>
              <a:latin typeface="Inter" panose="020B0604020202020204" charset="0"/>
              <a:ea typeface="Inter" panose="020B0604020202020204" charset="0"/>
              <a:cs typeface="Inter"/>
              <a:sym typeface="Inter"/>
            </a:endParaRPr>
          </a:p>
          <a:p>
            <a:pPr marL="0" lvl="0" indent="0" rtl="0">
              <a:spcBef>
                <a:spcPts val="0"/>
              </a:spcBef>
              <a:spcAft>
                <a:spcPts val="0"/>
              </a:spcAft>
              <a:buNone/>
            </a:pPr>
            <a:endParaRPr lang="fr-FR" sz="1100" b="1" i="1" dirty="0">
              <a:solidFill>
                <a:schemeClr val="dk1"/>
              </a:solidFill>
              <a:latin typeface="Inter" panose="020B0604020202020204" charset="0"/>
              <a:ea typeface="Inter" panose="020B0604020202020204" charset="0"/>
              <a:cs typeface="Inter"/>
              <a:sym typeface="Inter"/>
            </a:endParaRPr>
          </a:p>
        </p:txBody>
      </p:sp>
      <p:pic>
        <p:nvPicPr>
          <p:cNvPr id="9" name="Picture 7">
            <a:extLst>
              <a:ext uri="{FF2B5EF4-FFF2-40B4-BE49-F238E27FC236}">
                <a16:creationId xmlns:a16="http://schemas.microsoft.com/office/drawing/2014/main" id="{8BB847E2-C081-4ED2-9B50-DBF91882A9CA}"/>
              </a:ext>
            </a:extLst>
          </p:cNvPr>
          <p:cNvPicPr>
            <a:picLocks noChangeAspect="1"/>
          </p:cNvPicPr>
          <p:nvPr/>
        </p:nvPicPr>
        <p:blipFill>
          <a:blip r:embed="rId4"/>
          <a:stretch>
            <a:fillRect/>
          </a:stretch>
        </p:blipFill>
        <p:spPr>
          <a:xfrm>
            <a:off x="1168208" y="-2585734"/>
            <a:ext cx="6639852" cy="1600423"/>
          </a:xfrm>
          <a:prstGeom prst="rect">
            <a:avLst/>
          </a:prstGeom>
        </p:spPr>
      </p:pic>
      <p:pic>
        <p:nvPicPr>
          <p:cNvPr id="10" name="Picture 15">
            <a:extLst>
              <a:ext uri="{FF2B5EF4-FFF2-40B4-BE49-F238E27FC236}">
                <a16:creationId xmlns:a16="http://schemas.microsoft.com/office/drawing/2014/main" id="{7348C549-6996-4BAA-BB59-96DC1B42A8B4}"/>
              </a:ext>
            </a:extLst>
          </p:cNvPr>
          <p:cNvPicPr>
            <a:picLocks noChangeAspect="1"/>
          </p:cNvPicPr>
          <p:nvPr/>
        </p:nvPicPr>
        <p:blipFill>
          <a:blip r:embed="rId5"/>
          <a:stretch>
            <a:fillRect/>
          </a:stretch>
        </p:blipFill>
        <p:spPr>
          <a:xfrm>
            <a:off x="945057" y="-3539344"/>
            <a:ext cx="678148" cy="678148"/>
          </a:xfrm>
          <a:prstGeom prst="rect">
            <a:avLst/>
          </a:prstGeom>
        </p:spPr>
      </p:pic>
      <p:pic>
        <p:nvPicPr>
          <p:cNvPr id="11" name="Picture 15">
            <a:extLst>
              <a:ext uri="{FF2B5EF4-FFF2-40B4-BE49-F238E27FC236}">
                <a16:creationId xmlns:a16="http://schemas.microsoft.com/office/drawing/2014/main" id="{98262488-6542-4E4B-812A-E4612469FE1E}"/>
              </a:ext>
            </a:extLst>
          </p:cNvPr>
          <p:cNvPicPr>
            <a:picLocks noChangeAspect="1"/>
          </p:cNvPicPr>
          <p:nvPr/>
        </p:nvPicPr>
        <p:blipFill>
          <a:blip r:embed="rId5"/>
          <a:stretch>
            <a:fillRect/>
          </a:stretch>
        </p:blipFill>
        <p:spPr>
          <a:xfrm>
            <a:off x="945057" y="-779207"/>
            <a:ext cx="678148" cy="678148"/>
          </a:xfrm>
          <a:prstGeom prst="rect">
            <a:avLst/>
          </a:prstGeom>
        </p:spPr>
      </p:pic>
      <p:sp>
        <p:nvSpPr>
          <p:cNvPr id="14" name="Google Shape;2130;p33">
            <a:extLst>
              <a:ext uri="{FF2B5EF4-FFF2-40B4-BE49-F238E27FC236}">
                <a16:creationId xmlns:a16="http://schemas.microsoft.com/office/drawing/2014/main" id="{2F05AB7A-C64B-40A9-83A2-E4F59B741662}"/>
              </a:ext>
            </a:extLst>
          </p:cNvPr>
          <p:cNvSpPr txBox="1">
            <a:spLocks/>
          </p:cNvSpPr>
          <p:nvPr/>
        </p:nvSpPr>
        <p:spPr>
          <a:xfrm>
            <a:off x="-7605914" y="198968"/>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Index unique vs index non unique</a:t>
            </a:r>
            <a:endParaRPr lang="fr-FR" sz="2400" dirty="0"/>
          </a:p>
        </p:txBody>
      </p:sp>
      <p:pic>
        <p:nvPicPr>
          <p:cNvPr id="15" name="Picture 28">
            <a:extLst>
              <a:ext uri="{FF2B5EF4-FFF2-40B4-BE49-F238E27FC236}">
                <a16:creationId xmlns:a16="http://schemas.microsoft.com/office/drawing/2014/main" id="{2FA01FA4-5574-4F03-8B35-0F916BD59017}"/>
              </a:ext>
            </a:extLst>
          </p:cNvPr>
          <p:cNvPicPr>
            <a:picLocks noChangeAspect="1"/>
          </p:cNvPicPr>
          <p:nvPr/>
        </p:nvPicPr>
        <p:blipFill>
          <a:blip r:embed="rId6"/>
          <a:stretch>
            <a:fillRect/>
          </a:stretch>
        </p:blipFill>
        <p:spPr>
          <a:xfrm>
            <a:off x="-6257925" y="675375"/>
            <a:ext cx="5600700" cy="4114800"/>
          </a:xfrm>
          <a:prstGeom prst="rect">
            <a:avLst/>
          </a:prstGeom>
        </p:spPr>
      </p:pic>
    </p:spTree>
    <p:extLst>
      <p:ext uri="{BB962C8B-B14F-4D97-AF65-F5344CB8AC3E}">
        <p14:creationId xmlns:p14="http://schemas.microsoft.com/office/powerpoint/2010/main" val="1262356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423661" y="198968"/>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Index unique vs index non unique</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10</a:t>
            </a:r>
            <a:endParaRPr b="1" dirty="0">
              <a:solidFill>
                <a:schemeClr val="dk1"/>
              </a:solidFill>
              <a:latin typeface="Lexend Deca"/>
              <a:ea typeface="Lexend Deca"/>
              <a:cs typeface="Lexend Deca"/>
              <a:sym typeface="Lexend Deca"/>
            </a:endParaRPr>
          </a:p>
        </p:txBody>
      </p:sp>
      <p:pic>
        <p:nvPicPr>
          <p:cNvPr id="29" name="Picture 28">
            <a:extLst>
              <a:ext uri="{FF2B5EF4-FFF2-40B4-BE49-F238E27FC236}">
                <a16:creationId xmlns:a16="http://schemas.microsoft.com/office/drawing/2014/main" id="{EDF73EB8-0EAD-4DC7-805E-5E0083C2A3AF}"/>
              </a:ext>
            </a:extLst>
          </p:cNvPr>
          <p:cNvPicPr>
            <a:picLocks noChangeAspect="1"/>
          </p:cNvPicPr>
          <p:nvPr/>
        </p:nvPicPr>
        <p:blipFill>
          <a:blip r:embed="rId3"/>
          <a:stretch>
            <a:fillRect/>
          </a:stretch>
        </p:blipFill>
        <p:spPr>
          <a:xfrm>
            <a:off x="1771650" y="675375"/>
            <a:ext cx="5600700" cy="4114800"/>
          </a:xfrm>
          <a:prstGeom prst="rect">
            <a:avLst/>
          </a:prstGeom>
        </p:spPr>
      </p:pic>
      <p:sp>
        <p:nvSpPr>
          <p:cNvPr id="5" name="Google Shape;2130;p33">
            <a:extLst>
              <a:ext uri="{FF2B5EF4-FFF2-40B4-BE49-F238E27FC236}">
                <a16:creationId xmlns:a16="http://schemas.microsoft.com/office/drawing/2014/main" id="{5A40C805-F746-46A4-A705-55EA9D41EA2E}"/>
              </a:ext>
            </a:extLst>
          </p:cNvPr>
          <p:cNvSpPr txBox="1">
            <a:spLocks/>
          </p:cNvSpPr>
          <p:nvPr/>
        </p:nvSpPr>
        <p:spPr>
          <a:xfrm>
            <a:off x="-5666934" y="116111"/>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Types d’index selon leur structure</a:t>
            </a:r>
            <a:endParaRPr lang="fr-FR" sz="2400" dirty="0"/>
          </a:p>
        </p:txBody>
      </p:sp>
      <p:sp>
        <p:nvSpPr>
          <p:cNvPr id="6" name="Google Shape;2244;p39">
            <a:extLst>
              <a:ext uri="{FF2B5EF4-FFF2-40B4-BE49-F238E27FC236}">
                <a16:creationId xmlns:a16="http://schemas.microsoft.com/office/drawing/2014/main" id="{8869FEAF-AEF3-4978-8A2D-E51BC4D787F3}"/>
              </a:ext>
            </a:extLst>
          </p:cNvPr>
          <p:cNvSpPr txBox="1"/>
          <p:nvPr/>
        </p:nvSpPr>
        <p:spPr>
          <a:xfrm>
            <a:off x="-5096334" y="790051"/>
            <a:ext cx="3553427" cy="54338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b="1" i="1" dirty="0">
                <a:solidFill>
                  <a:schemeClr val="tx2"/>
                </a:solidFill>
                <a:latin typeface="Inter" panose="020B0604020202020204" charset="0"/>
                <a:ea typeface="Inter" panose="020B0604020202020204" charset="0"/>
              </a:rPr>
              <a:t>Index B-</a:t>
            </a:r>
            <a:r>
              <a:rPr lang="fr-FR" sz="1600" b="1" i="1" dirty="0" err="1">
                <a:solidFill>
                  <a:schemeClr val="tx2"/>
                </a:solidFill>
                <a:latin typeface="Inter" panose="020B0604020202020204" charset="0"/>
                <a:ea typeface="Inter" panose="020B0604020202020204" charset="0"/>
              </a:rPr>
              <a:t>Tree</a:t>
            </a:r>
            <a:r>
              <a:rPr lang="fr-FR" sz="1600" b="1" i="1" dirty="0">
                <a:solidFill>
                  <a:schemeClr val="tx2"/>
                </a:solidFill>
                <a:latin typeface="Inter" panose="020B0604020202020204" charset="0"/>
                <a:ea typeface="Inter" panose="020B0604020202020204" charset="0"/>
              </a:rPr>
              <a:t> (Balance </a:t>
            </a:r>
            <a:r>
              <a:rPr lang="fr-FR" sz="1600" b="1" i="1" dirty="0" err="1">
                <a:solidFill>
                  <a:schemeClr val="tx2"/>
                </a:solidFill>
                <a:latin typeface="Inter" panose="020B0604020202020204" charset="0"/>
                <a:ea typeface="Inter" panose="020B0604020202020204" charset="0"/>
              </a:rPr>
              <a:t>Tree</a:t>
            </a:r>
            <a:r>
              <a:rPr lang="fr-FR" sz="1600" b="1" i="1" dirty="0">
                <a:solidFill>
                  <a:schemeClr val="tx2"/>
                </a:solidFill>
                <a:latin typeface="Inter" panose="020B0604020202020204" charset="0"/>
                <a:ea typeface="Inter" panose="020B0604020202020204" charset="0"/>
              </a:rPr>
              <a:t>) :</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7" name="TextBox 37">
            <a:extLst>
              <a:ext uri="{FF2B5EF4-FFF2-40B4-BE49-F238E27FC236}">
                <a16:creationId xmlns:a16="http://schemas.microsoft.com/office/drawing/2014/main" id="{E5BB7A5B-2A62-42B8-A5F4-92701EA5DF00}"/>
              </a:ext>
            </a:extLst>
          </p:cNvPr>
          <p:cNvSpPr txBox="1"/>
          <p:nvPr/>
        </p:nvSpPr>
        <p:spPr>
          <a:xfrm>
            <a:off x="-6176299" y="1642504"/>
            <a:ext cx="2503026" cy="738664"/>
          </a:xfrm>
          <a:prstGeom prst="rect">
            <a:avLst/>
          </a:prstGeom>
          <a:noFill/>
        </p:spPr>
        <p:txBody>
          <a:bodyPr wrap="square">
            <a:spAutoFit/>
          </a:bodyPr>
          <a:lstStyle/>
          <a:p>
            <a:pPr algn="just"/>
            <a:r>
              <a:rPr lang="fr-FR" b="1" dirty="0">
                <a:latin typeface="Inter" panose="020B0604020202020204" charset="0"/>
                <a:ea typeface="Inter" panose="020B0604020202020204" charset="0"/>
              </a:rPr>
              <a:t>Le plus couramment utilisé</a:t>
            </a:r>
            <a:r>
              <a:rPr lang="fr-FR" dirty="0">
                <a:latin typeface="Inter" panose="020B0604020202020204" charset="0"/>
                <a:ea typeface="Inter" panose="020B0604020202020204" charset="0"/>
              </a:rPr>
              <a:t> dans les bases SQL (MySQL, PostgreSQL)</a:t>
            </a:r>
          </a:p>
        </p:txBody>
      </p:sp>
      <p:sp>
        <p:nvSpPr>
          <p:cNvPr id="8" name="TextBox 38">
            <a:extLst>
              <a:ext uri="{FF2B5EF4-FFF2-40B4-BE49-F238E27FC236}">
                <a16:creationId xmlns:a16="http://schemas.microsoft.com/office/drawing/2014/main" id="{00830B73-0A30-4FBE-A26E-0347F0A69C6D}"/>
              </a:ext>
            </a:extLst>
          </p:cNvPr>
          <p:cNvSpPr txBox="1"/>
          <p:nvPr/>
        </p:nvSpPr>
        <p:spPr>
          <a:xfrm>
            <a:off x="-6176300" y="2681398"/>
            <a:ext cx="2450417" cy="738664"/>
          </a:xfrm>
          <a:prstGeom prst="rect">
            <a:avLst/>
          </a:prstGeom>
          <a:noFill/>
        </p:spPr>
        <p:txBody>
          <a:bodyPr wrap="square">
            <a:spAutoFit/>
          </a:bodyPr>
          <a:lstStyle/>
          <a:p>
            <a:pPr algn="just"/>
            <a:r>
              <a:rPr lang="fr-FR" dirty="0">
                <a:latin typeface="Inter" panose="020B0604020202020204" charset="0"/>
                <a:ea typeface="Inter" panose="020B0604020202020204" charset="0"/>
              </a:rPr>
              <a:t>Organisé sous forme d’arbre équilibré </a:t>
            </a:r>
            <a:r>
              <a:rPr lang="fr-FR" dirty="0"/>
              <a:t>pour optimiser les recherches</a:t>
            </a:r>
            <a:endParaRPr lang="fr-FR" dirty="0">
              <a:latin typeface="Inter" panose="020B0604020202020204" charset="0"/>
              <a:ea typeface="Inter" panose="020B0604020202020204" charset="0"/>
            </a:endParaRPr>
          </a:p>
        </p:txBody>
      </p:sp>
      <p:sp>
        <p:nvSpPr>
          <p:cNvPr id="9" name="TextBox 39">
            <a:extLst>
              <a:ext uri="{FF2B5EF4-FFF2-40B4-BE49-F238E27FC236}">
                <a16:creationId xmlns:a16="http://schemas.microsoft.com/office/drawing/2014/main" id="{C464F71B-3C3C-4728-BC6A-2681B0A2B5C9}"/>
              </a:ext>
            </a:extLst>
          </p:cNvPr>
          <p:cNvSpPr txBox="1"/>
          <p:nvPr/>
        </p:nvSpPr>
        <p:spPr>
          <a:xfrm>
            <a:off x="-6176301" y="3805072"/>
            <a:ext cx="2450418" cy="523220"/>
          </a:xfrm>
          <a:prstGeom prst="rect">
            <a:avLst/>
          </a:prstGeom>
          <a:noFill/>
        </p:spPr>
        <p:txBody>
          <a:bodyPr wrap="square">
            <a:spAutoFit/>
          </a:bodyPr>
          <a:lstStyle/>
          <a:p>
            <a:pPr algn="just"/>
            <a:r>
              <a:rPr lang="fr-FR" dirty="0"/>
              <a:t>Efficace pour les comparaisons</a:t>
            </a:r>
          </a:p>
        </p:txBody>
      </p:sp>
      <p:pic>
        <p:nvPicPr>
          <p:cNvPr id="11" name="Picture 17">
            <a:extLst>
              <a:ext uri="{FF2B5EF4-FFF2-40B4-BE49-F238E27FC236}">
                <a16:creationId xmlns:a16="http://schemas.microsoft.com/office/drawing/2014/main" id="{22946744-CF7F-459A-84FB-D67B6503644F}"/>
              </a:ext>
            </a:extLst>
          </p:cNvPr>
          <p:cNvPicPr>
            <a:picLocks noChangeAspect="1"/>
          </p:cNvPicPr>
          <p:nvPr/>
        </p:nvPicPr>
        <p:blipFill>
          <a:blip r:embed="rId4"/>
          <a:stretch>
            <a:fillRect/>
          </a:stretch>
        </p:blipFill>
        <p:spPr>
          <a:xfrm>
            <a:off x="-5475637" y="789576"/>
            <a:ext cx="370238" cy="370238"/>
          </a:xfrm>
          <a:prstGeom prst="rect">
            <a:avLst/>
          </a:prstGeom>
        </p:spPr>
      </p:pic>
      <p:pic>
        <p:nvPicPr>
          <p:cNvPr id="12" name="Picture 40">
            <a:extLst>
              <a:ext uri="{FF2B5EF4-FFF2-40B4-BE49-F238E27FC236}">
                <a16:creationId xmlns:a16="http://schemas.microsoft.com/office/drawing/2014/main" id="{DEFC0E11-6389-4081-8C92-B3BA5B5691AF}"/>
              </a:ext>
            </a:extLst>
          </p:cNvPr>
          <p:cNvPicPr>
            <a:picLocks noChangeAspect="1"/>
          </p:cNvPicPr>
          <p:nvPr/>
        </p:nvPicPr>
        <p:blipFill rotWithShape="1">
          <a:blip r:embed="rId5"/>
          <a:srcRect l="1058" r="2206"/>
          <a:stretch/>
        </p:blipFill>
        <p:spPr>
          <a:xfrm>
            <a:off x="9247413" y="1282143"/>
            <a:ext cx="6370044" cy="3494830"/>
          </a:xfrm>
          <a:prstGeom prst="rect">
            <a:avLst/>
          </a:prstGeom>
        </p:spPr>
      </p:pic>
    </p:spTree>
    <p:extLst>
      <p:ext uri="{BB962C8B-B14F-4D97-AF65-F5344CB8AC3E}">
        <p14:creationId xmlns:p14="http://schemas.microsoft.com/office/powerpoint/2010/main" val="3366580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657666" y="116111"/>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Types d’index selon leur structure</a:t>
            </a:r>
          </a:p>
        </p:txBody>
      </p:sp>
      <p:sp>
        <p:nvSpPr>
          <p:cNvPr id="100" name="Google Shape;2244;p39">
            <a:extLst>
              <a:ext uri="{FF2B5EF4-FFF2-40B4-BE49-F238E27FC236}">
                <a16:creationId xmlns:a16="http://schemas.microsoft.com/office/drawing/2014/main" id="{7FDAECCC-3F19-4B86-B856-8E5E7B31C483}"/>
              </a:ext>
            </a:extLst>
          </p:cNvPr>
          <p:cNvSpPr txBox="1"/>
          <p:nvPr/>
        </p:nvSpPr>
        <p:spPr>
          <a:xfrm>
            <a:off x="1228266" y="790051"/>
            <a:ext cx="3553427" cy="54338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b="1" i="1" dirty="0">
                <a:solidFill>
                  <a:schemeClr val="tx2"/>
                </a:solidFill>
                <a:latin typeface="Inter" panose="020B0604020202020204" charset="0"/>
                <a:ea typeface="Inter" panose="020B0604020202020204" charset="0"/>
              </a:rPr>
              <a:t>Index B-</a:t>
            </a:r>
            <a:r>
              <a:rPr lang="fr-FR" sz="1600" b="1" i="1" dirty="0" err="1">
                <a:solidFill>
                  <a:schemeClr val="tx2"/>
                </a:solidFill>
                <a:latin typeface="Inter" panose="020B0604020202020204" charset="0"/>
                <a:ea typeface="Inter" panose="020B0604020202020204" charset="0"/>
              </a:rPr>
              <a:t>Tree</a:t>
            </a:r>
            <a:r>
              <a:rPr lang="fr-FR" sz="1600" b="1" i="1" dirty="0">
                <a:solidFill>
                  <a:schemeClr val="tx2"/>
                </a:solidFill>
                <a:latin typeface="Inter" panose="020B0604020202020204" charset="0"/>
                <a:ea typeface="Inter" panose="020B0604020202020204" charset="0"/>
              </a:rPr>
              <a:t> (Balance </a:t>
            </a:r>
            <a:r>
              <a:rPr lang="fr-FR" sz="1600" b="1" i="1" dirty="0" err="1">
                <a:solidFill>
                  <a:schemeClr val="tx2"/>
                </a:solidFill>
                <a:latin typeface="Inter" panose="020B0604020202020204" charset="0"/>
                <a:ea typeface="Inter" panose="020B0604020202020204" charset="0"/>
              </a:rPr>
              <a:t>Tree</a:t>
            </a:r>
            <a:r>
              <a:rPr lang="fr-FR" sz="1600" b="1" i="1" dirty="0">
                <a:solidFill>
                  <a:schemeClr val="tx2"/>
                </a:solidFill>
                <a:latin typeface="Inter" panose="020B0604020202020204" charset="0"/>
                <a:ea typeface="Inter" panose="020B0604020202020204" charset="0"/>
              </a:rPr>
              <a:t>) :</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11</a:t>
            </a:r>
            <a:endParaRPr b="1" dirty="0">
              <a:solidFill>
                <a:schemeClr val="dk1"/>
              </a:solidFill>
              <a:latin typeface="Lexend Deca"/>
              <a:ea typeface="Lexend Deca"/>
              <a:cs typeface="Lexend Deca"/>
              <a:sym typeface="Lexend Deca"/>
            </a:endParaRPr>
          </a:p>
        </p:txBody>
      </p:sp>
      <p:sp>
        <p:nvSpPr>
          <p:cNvPr id="38" name="TextBox 37">
            <a:extLst>
              <a:ext uri="{FF2B5EF4-FFF2-40B4-BE49-F238E27FC236}">
                <a16:creationId xmlns:a16="http://schemas.microsoft.com/office/drawing/2014/main" id="{92821F53-ADB7-462B-8B6C-D362AB5184A9}"/>
              </a:ext>
            </a:extLst>
          </p:cNvPr>
          <p:cNvSpPr txBox="1"/>
          <p:nvPr/>
        </p:nvSpPr>
        <p:spPr>
          <a:xfrm>
            <a:off x="148301" y="1642504"/>
            <a:ext cx="2503026" cy="738664"/>
          </a:xfrm>
          <a:prstGeom prst="rect">
            <a:avLst/>
          </a:prstGeom>
          <a:noFill/>
        </p:spPr>
        <p:txBody>
          <a:bodyPr wrap="square">
            <a:spAutoFit/>
          </a:bodyPr>
          <a:lstStyle/>
          <a:p>
            <a:pPr algn="just"/>
            <a:r>
              <a:rPr lang="fr-FR" b="1" dirty="0">
                <a:latin typeface="Inter" panose="020B0604020202020204" charset="0"/>
                <a:ea typeface="Inter" panose="020B0604020202020204" charset="0"/>
              </a:rPr>
              <a:t>Le plus couramment utilisé</a:t>
            </a:r>
            <a:r>
              <a:rPr lang="fr-FR" dirty="0">
                <a:latin typeface="Inter" panose="020B0604020202020204" charset="0"/>
                <a:ea typeface="Inter" panose="020B0604020202020204" charset="0"/>
              </a:rPr>
              <a:t> dans les bases SQL (MySQL, PostgreSQL)</a:t>
            </a:r>
          </a:p>
        </p:txBody>
      </p:sp>
      <p:sp>
        <p:nvSpPr>
          <p:cNvPr id="39" name="TextBox 38">
            <a:extLst>
              <a:ext uri="{FF2B5EF4-FFF2-40B4-BE49-F238E27FC236}">
                <a16:creationId xmlns:a16="http://schemas.microsoft.com/office/drawing/2014/main" id="{20054300-2047-4547-AEE9-286BAC9B3E22}"/>
              </a:ext>
            </a:extLst>
          </p:cNvPr>
          <p:cNvSpPr txBox="1"/>
          <p:nvPr/>
        </p:nvSpPr>
        <p:spPr>
          <a:xfrm>
            <a:off x="148300" y="2681398"/>
            <a:ext cx="2450417" cy="738664"/>
          </a:xfrm>
          <a:prstGeom prst="rect">
            <a:avLst/>
          </a:prstGeom>
          <a:noFill/>
        </p:spPr>
        <p:txBody>
          <a:bodyPr wrap="square">
            <a:spAutoFit/>
          </a:bodyPr>
          <a:lstStyle/>
          <a:p>
            <a:pPr algn="just"/>
            <a:r>
              <a:rPr lang="fr-FR" dirty="0">
                <a:latin typeface="Inter" panose="020B0604020202020204" charset="0"/>
                <a:ea typeface="Inter" panose="020B0604020202020204" charset="0"/>
              </a:rPr>
              <a:t>Organisé sous forme d’arbre équilibré </a:t>
            </a:r>
            <a:r>
              <a:rPr lang="fr-FR" dirty="0"/>
              <a:t>pour optimiser les recherches</a:t>
            </a:r>
            <a:endParaRPr lang="fr-FR" dirty="0">
              <a:latin typeface="Inter" panose="020B0604020202020204" charset="0"/>
              <a:ea typeface="Inter" panose="020B0604020202020204" charset="0"/>
            </a:endParaRPr>
          </a:p>
        </p:txBody>
      </p:sp>
      <p:sp>
        <p:nvSpPr>
          <p:cNvPr id="40" name="TextBox 39">
            <a:extLst>
              <a:ext uri="{FF2B5EF4-FFF2-40B4-BE49-F238E27FC236}">
                <a16:creationId xmlns:a16="http://schemas.microsoft.com/office/drawing/2014/main" id="{0F2E3B0B-C793-4E74-AD7A-0081DBD9D837}"/>
              </a:ext>
            </a:extLst>
          </p:cNvPr>
          <p:cNvSpPr txBox="1"/>
          <p:nvPr/>
        </p:nvSpPr>
        <p:spPr>
          <a:xfrm>
            <a:off x="148299" y="3805072"/>
            <a:ext cx="2450418" cy="523220"/>
          </a:xfrm>
          <a:prstGeom prst="rect">
            <a:avLst/>
          </a:prstGeom>
          <a:noFill/>
        </p:spPr>
        <p:txBody>
          <a:bodyPr wrap="square">
            <a:spAutoFit/>
          </a:bodyPr>
          <a:lstStyle/>
          <a:p>
            <a:pPr algn="just"/>
            <a:r>
              <a:rPr lang="fr-FR" dirty="0"/>
              <a:t>Efficace pour les comparaisons</a:t>
            </a:r>
          </a:p>
        </p:txBody>
      </p:sp>
      <p:pic>
        <p:nvPicPr>
          <p:cNvPr id="18" name="Picture 17">
            <a:extLst>
              <a:ext uri="{FF2B5EF4-FFF2-40B4-BE49-F238E27FC236}">
                <a16:creationId xmlns:a16="http://schemas.microsoft.com/office/drawing/2014/main" id="{D5E5BA39-53FF-49E9-AEA0-70C71B06B077}"/>
              </a:ext>
            </a:extLst>
          </p:cNvPr>
          <p:cNvPicPr>
            <a:picLocks noChangeAspect="1"/>
          </p:cNvPicPr>
          <p:nvPr/>
        </p:nvPicPr>
        <p:blipFill>
          <a:blip r:embed="rId3"/>
          <a:stretch>
            <a:fillRect/>
          </a:stretch>
        </p:blipFill>
        <p:spPr>
          <a:xfrm>
            <a:off x="848963" y="789576"/>
            <a:ext cx="370238" cy="370238"/>
          </a:xfrm>
          <a:prstGeom prst="rect">
            <a:avLst/>
          </a:prstGeom>
        </p:spPr>
      </p:pic>
      <p:pic>
        <p:nvPicPr>
          <p:cNvPr id="41" name="Picture 40">
            <a:extLst>
              <a:ext uri="{FF2B5EF4-FFF2-40B4-BE49-F238E27FC236}">
                <a16:creationId xmlns:a16="http://schemas.microsoft.com/office/drawing/2014/main" id="{F1A89800-21B4-43E9-B8A2-E6D0CB44B291}"/>
              </a:ext>
            </a:extLst>
          </p:cNvPr>
          <p:cNvPicPr>
            <a:picLocks noChangeAspect="1"/>
          </p:cNvPicPr>
          <p:nvPr/>
        </p:nvPicPr>
        <p:blipFill rotWithShape="1">
          <a:blip r:embed="rId4"/>
          <a:srcRect l="1058" r="2206"/>
          <a:stretch/>
        </p:blipFill>
        <p:spPr>
          <a:xfrm>
            <a:off x="2760888" y="1282143"/>
            <a:ext cx="6370044" cy="3494830"/>
          </a:xfrm>
          <a:prstGeom prst="rect">
            <a:avLst/>
          </a:prstGeom>
        </p:spPr>
      </p:pic>
      <p:pic>
        <p:nvPicPr>
          <p:cNvPr id="16" name="Picture 4">
            <a:extLst>
              <a:ext uri="{FF2B5EF4-FFF2-40B4-BE49-F238E27FC236}">
                <a16:creationId xmlns:a16="http://schemas.microsoft.com/office/drawing/2014/main" id="{3015ED3C-315A-4C2D-9318-BA26621077DA}"/>
              </a:ext>
            </a:extLst>
          </p:cNvPr>
          <p:cNvPicPr>
            <a:picLocks noChangeAspect="1"/>
          </p:cNvPicPr>
          <p:nvPr/>
        </p:nvPicPr>
        <p:blipFill>
          <a:blip r:embed="rId5"/>
          <a:srcRect/>
          <a:stretch/>
        </p:blipFill>
        <p:spPr>
          <a:xfrm>
            <a:off x="9555145" y="1326285"/>
            <a:ext cx="7648496" cy="2526246"/>
          </a:xfrm>
          <a:prstGeom prst="rect">
            <a:avLst/>
          </a:prstGeom>
        </p:spPr>
      </p:pic>
      <p:sp>
        <p:nvSpPr>
          <p:cNvPr id="17" name="Google Shape;2244;p39">
            <a:extLst>
              <a:ext uri="{FF2B5EF4-FFF2-40B4-BE49-F238E27FC236}">
                <a16:creationId xmlns:a16="http://schemas.microsoft.com/office/drawing/2014/main" id="{4D4FE2B3-1069-4971-9CE2-14138304BE5D}"/>
              </a:ext>
            </a:extLst>
          </p:cNvPr>
          <p:cNvSpPr txBox="1"/>
          <p:nvPr/>
        </p:nvSpPr>
        <p:spPr>
          <a:xfrm>
            <a:off x="9650399" y="824667"/>
            <a:ext cx="2731622" cy="4471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600" b="1" i="1" dirty="0">
                <a:solidFill>
                  <a:schemeClr val="tx2"/>
                </a:solidFill>
                <a:latin typeface="Inter" panose="020B0604020202020204" charset="0"/>
                <a:ea typeface="Inter" panose="020B0604020202020204" charset="0"/>
              </a:rPr>
              <a:t>Index Hash</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19" name="TextBox 38">
            <a:extLst>
              <a:ext uri="{FF2B5EF4-FFF2-40B4-BE49-F238E27FC236}">
                <a16:creationId xmlns:a16="http://schemas.microsoft.com/office/drawing/2014/main" id="{6EC2C0F4-CBF3-4C91-B1BE-FBE03082E44B}"/>
              </a:ext>
            </a:extLst>
          </p:cNvPr>
          <p:cNvSpPr txBox="1"/>
          <p:nvPr/>
        </p:nvSpPr>
        <p:spPr>
          <a:xfrm>
            <a:off x="9373285" y="3721018"/>
            <a:ext cx="6840638" cy="307777"/>
          </a:xfrm>
          <a:prstGeom prst="rect">
            <a:avLst/>
          </a:prstGeom>
          <a:noFill/>
        </p:spPr>
        <p:txBody>
          <a:bodyPr wrap="square">
            <a:spAutoFit/>
          </a:bodyPr>
          <a:lstStyle/>
          <a:p>
            <a:r>
              <a:rPr lang="fr-FR" dirty="0"/>
              <a:t>Très rapide pour les comparaisons « </a:t>
            </a:r>
            <a:r>
              <a:rPr lang="fr-FR" b="1" dirty="0">
                <a:solidFill>
                  <a:schemeClr val="bg2"/>
                </a:solidFill>
              </a:rPr>
              <a:t>=</a:t>
            </a:r>
            <a:r>
              <a:rPr lang="fr-FR" dirty="0"/>
              <a:t> » mais inefficace pour « &lt; , &gt; , BETWEEN »</a:t>
            </a:r>
            <a:endParaRPr lang="fr-FR" dirty="0">
              <a:latin typeface="Inter" panose="020B0604020202020204" charset="0"/>
              <a:ea typeface="Inter" panose="020B0604020202020204" charset="0"/>
            </a:endParaRPr>
          </a:p>
        </p:txBody>
      </p:sp>
      <p:sp>
        <p:nvSpPr>
          <p:cNvPr id="20" name="TextBox 39">
            <a:extLst>
              <a:ext uri="{FF2B5EF4-FFF2-40B4-BE49-F238E27FC236}">
                <a16:creationId xmlns:a16="http://schemas.microsoft.com/office/drawing/2014/main" id="{14785215-8BB0-438A-84F3-254E49B5BC1F}"/>
              </a:ext>
            </a:extLst>
          </p:cNvPr>
          <p:cNvSpPr txBox="1"/>
          <p:nvPr/>
        </p:nvSpPr>
        <p:spPr>
          <a:xfrm>
            <a:off x="9338964" y="4216308"/>
            <a:ext cx="6502575" cy="307777"/>
          </a:xfrm>
          <a:prstGeom prst="rect">
            <a:avLst/>
          </a:prstGeom>
          <a:noFill/>
        </p:spPr>
        <p:txBody>
          <a:bodyPr wrap="square">
            <a:spAutoFit/>
          </a:bodyPr>
          <a:lstStyle/>
          <a:p>
            <a:r>
              <a:rPr lang="fr-FR" dirty="0"/>
              <a:t>Utilisé principalement sur des clés uniques ou des valeurs très recherchées</a:t>
            </a:r>
          </a:p>
        </p:txBody>
      </p:sp>
      <p:pic>
        <p:nvPicPr>
          <p:cNvPr id="21" name="Picture 17">
            <a:extLst>
              <a:ext uri="{FF2B5EF4-FFF2-40B4-BE49-F238E27FC236}">
                <a16:creationId xmlns:a16="http://schemas.microsoft.com/office/drawing/2014/main" id="{9C824E43-4BFF-4DC6-95C2-8BCDE5755C78}"/>
              </a:ext>
            </a:extLst>
          </p:cNvPr>
          <p:cNvPicPr>
            <a:picLocks noChangeAspect="1"/>
          </p:cNvPicPr>
          <p:nvPr/>
        </p:nvPicPr>
        <p:blipFill>
          <a:blip r:embed="rId6"/>
          <a:srcRect/>
          <a:stretch/>
        </p:blipFill>
        <p:spPr>
          <a:xfrm>
            <a:off x="9894492" y="852197"/>
            <a:ext cx="368908" cy="368908"/>
          </a:xfrm>
          <a:prstGeom prst="rect">
            <a:avLst/>
          </a:prstGeom>
        </p:spPr>
      </p:pic>
      <p:pic>
        <p:nvPicPr>
          <p:cNvPr id="22" name="Picture 4">
            <a:extLst>
              <a:ext uri="{FF2B5EF4-FFF2-40B4-BE49-F238E27FC236}">
                <a16:creationId xmlns:a16="http://schemas.microsoft.com/office/drawing/2014/main" id="{84401153-D156-4508-8070-1153856F2C6D}"/>
              </a:ext>
            </a:extLst>
          </p:cNvPr>
          <p:cNvPicPr>
            <a:picLocks noChangeAspect="1"/>
          </p:cNvPicPr>
          <p:nvPr/>
        </p:nvPicPr>
        <p:blipFill>
          <a:blip r:embed="rId5"/>
          <a:srcRect/>
          <a:stretch/>
        </p:blipFill>
        <p:spPr>
          <a:xfrm>
            <a:off x="9174145" y="1326285"/>
            <a:ext cx="7648496" cy="2526246"/>
          </a:xfrm>
          <a:prstGeom prst="rect">
            <a:avLst/>
          </a:prstGeom>
        </p:spPr>
      </p:pic>
    </p:spTree>
    <p:extLst>
      <p:ext uri="{BB962C8B-B14F-4D97-AF65-F5344CB8AC3E}">
        <p14:creationId xmlns:p14="http://schemas.microsoft.com/office/powerpoint/2010/main" val="2840791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0" name="Google Shape;2244;p39">
            <a:extLst>
              <a:ext uri="{FF2B5EF4-FFF2-40B4-BE49-F238E27FC236}">
                <a16:creationId xmlns:a16="http://schemas.microsoft.com/office/drawing/2014/main" id="{7FDAECCC-3F19-4B86-B856-8E5E7B31C483}"/>
              </a:ext>
            </a:extLst>
          </p:cNvPr>
          <p:cNvSpPr txBox="1"/>
          <p:nvPr/>
        </p:nvSpPr>
        <p:spPr>
          <a:xfrm>
            <a:off x="1124436" y="824667"/>
            <a:ext cx="2731622" cy="4471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600" b="1" i="1" dirty="0">
                <a:solidFill>
                  <a:schemeClr val="tx2"/>
                </a:solidFill>
                <a:latin typeface="Inter" panose="020B0604020202020204" charset="0"/>
                <a:ea typeface="Inter" panose="020B0604020202020204" charset="0"/>
              </a:rPr>
              <a:t>Index Hash</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12</a:t>
            </a:r>
            <a:endParaRPr b="1" dirty="0">
              <a:solidFill>
                <a:schemeClr val="dk1"/>
              </a:solidFill>
              <a:latin typeface="Lexend Deca"/>
              <a:ea typeface="Lexend Deca"/>
              <a:cs typeface="Lexend Deca"/>
              <a:sym typeface="Lexend Deca"/>
            </a:endParaRPr>
          </a:p>
        </p:txBody>
      </p:sp>
      <p:sp>
        <p:nvSpPr>
          <p:cNvPr id="39" name="TextBox 38">
            <a:extLst>
              <a:ext uri="{FF2B5EF4-FFF2-40B4-BE49-F238E27FC236}">
                <a16:creationId xmlns:a16="http://schemas.microsoft.com/office/drawing/2014/main" id="{20054300-2047-4547-AEE9-286BAC9B3E22}"/>
              </a:ext>
            </a:extLst>
          </p:cNvPr>
          <p:cNvSpPr txBox="1"/>
          <p:nvPr/>
        </p:nvSpPr>
        <p:spPr>
          <a:xfrm>
            <a:off x="847322" y="3721018"/>
            <a:ext cx="6840638" cy="307777"/>
          </a:xfrm>
          <a:prstGeom prst="rect">
            <a:avLst/>
          </a:prstGeom>
          <a:noFill/>
        </p:spPr>
        <p:txBody>
          <a:bodyPr wrap="square">
            <a:spAutoFit/>
          </a:bodyPr>
          <a:lstStyle/>
          <a:p>
            <a:r>
              <a:rPr lang="fr-FR" dirty="0"/>
              <a:t>Très rapide pour les comparaisons « </a:t>
            </a:r>
            <a:r>
              <a:rPr lang="fr-FR" b="1" dirty="0">
                <a:solidFill>
                  <a:schemeClr val="bg2"/>
                </a:solidFill>
              </a:rPr>
              <a:t>=</a:t>
            </a:r>
            <a:r>
              <a:rPr lang="fr-FR" dirty="0"/>
              <a:t> » mais inefficace pour « &lt; , &gt; , BETWEEN »</a:t>
            </a:r>
            <a:endParaRPr lang="fr-FR" dirty="0">
              <a:latin typeface="Inter" panose="020B0604020202020204" charset="0"/>
              <a:ea typeface="Inter" panose="020B0604020202020204" charset="0"/>
            </a:endParaRPr>
          </a:p>
        </p:txBody>
      </p:sp>
      <p:sp>
        <p:nvSpPr>
          <p:cNvPr id="40" name="TextBox 39">
            <a:extLst>
              <a:ext uri="{FF2B5EF4-FFF2-40B4-BE49-F238E27FC236}">
                <a16:creationId xmlns:a16="http://schemas.microsoft.com/office/drawing/2014/main" id="{0F2E3B0B-C793-4E74-AD7A-0081DBD9D837}"/>
              </a:ext>
            </a:extLst>
          </p:cNvPr>
          <p:cNvSpPr txBox="1"/>
          <p:nvPr/>
        </p:nvSpPr>
        <p:spPr>
          <a:xfrm>
            <a:off x="813001" y="4216308"/>
            <a:ext cx="6502575" cy="307777"/>
          </a:xfrm>
          <a:prstGeom prst="rect">
            <a:avLst/>
          </a:prstGeom>
          <a:noFill/>
        </p:spPr>
        <p:txBody>
          <a:bodyPr wrap="square">
            <a:spAutoFit/>
          </a:bodyPr>
          <a:lstStyle/>
          <a:p>
            <a:r>
              <a:rPr lang="fr-FR" dirty="0"/>
              <a:t>Utilisé principalement sur des clés uniques ou des valeurs très recherchées</a:t>
            </a:r>
          </a:p>
        </p:txBody>
      </p:sp>
      <p:pic>
        <p:nvPicPr>
          <p:cNvPr id="18" name="Picture 17">
            <a:extLst>
              <a:ext uri="{FF2B5EF4-FFF2-40B4-BE49-F238E27FC236}">
                <a16:creationId xmlns:a16="http://schemas.microsoft.com/office/drawing/2014/main" id="{D5E5BA39-53FF-49E9-AEA0-70C71B06B077}"/>
              </a:ext>
            </a:extLst>
          </p:cNvPr>
          <p:cNvPicPr>
            <a:picLocks noChangeAspect="1"/>
          </p:cNvPicPr>
          <p:nvPr/>
        </p:nvPicPr>
        <p:blipFill>
          <a:blip r:embed="rId3"/>
          <a:srcRect/>
          <a:stretch/>
        </p:blipFill>
        <p:spPr>
          <a:xfrm>
            <a:off x="1368529" y="852197"/>
            <a:ext cx="368908" cy="368908"/>
          </a:xfrm>
          <a:prstGeom prst="rect">
            <a:avLst/>
          </a:prstGeom>
        </p:spPr>
      </p:pic>
      <p:pic>
        <p:nvPicPr>
          <p:cNvPr id="5" name="Picture 4">
            <a:extLst>
              <a:ext uri="{FF2B5EF4-FFF2-40B4-BE49-F238E27FC236}">
                <a16:creationId xmlns:a16="http://schemas.microsoft.com/office/drawing/2014/main" id="{F23B1F4A-8440-4E91-B301-003B617DD448}"/>
              </a:ext>
            </a:extLst>
          </p:cNvPr>
          <p:cNvPicPr>
            <a:picLocks noChangeAspect="1"/>
          </p:cNvPicPr>
          <p:nvPr/>
        </p:nvPicPr>
        <p:blipFill>
          <a:blip r:embed="rId4"/>
          <a:srcRect/>
          <a:stretch/>
        </p:blipFill>
        <p:spPr>
          <a:xfrm>
            <a:off x="648182" y="1326285"/>
            <a:ext cx="7648496" cy="2526246"/>
          </a:xfrm>
          <a:prstGeom prst="rect">
            <a:avLst/>
          </a:prstGeom>
        </p:spPr>
      </p:pic>
      <p:sp>
        <p:nvSpPr>
          <p:cNvPr id="2" name="Rectangle 1">
            <a:extLst>
              <a:ext uri="{FF2B5EF4-FFF2-40B4-BE49-F238E27FC236}">
                <a16:creationId xmlns:a16="http://schemas.microsoft.com/office/drawing/2014/main" id="{25DB49A6-18F4-4364-BB38-7751B8E7CC59}"/>
              </a:ext>
            </a:extLst>
          </p:cNvPr>
          <p:cNvSpPr/>
          <p:nvPr/>
        </p:nvSpPr>
        <p:spPr>
          <a:xfrm>
            <a:off x="3844800" y="2571750"/>
            <a:ext cx="1310400" cy="193050"/>
          </a:xfrm>
          <a:prstGeom prst="rect">
            <a:avLst/>
          </a:prstGeom>
          <a:solidFill>
            <a:srgbClr val="B6D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4AA7868F-0D1A-4F0A-BED8-E55E3A408373}"/>
              </a:ext>
            </a:extLst>
          </p:cNvPr>
          <p:cNvSpPr txBox="1"/>
          <p:nvPr/>
        </p:nvSpPr>
        <p:spPr>
          <a:xfrm>
            <a:off x="3777687" y="2514386"/>
            <a:ext cx="1444626" cy="307777"/>
          </a:xfrm>
          <a:prstGeom prst="rect">
            <a:avLst/>
          </a:prstGeom>
          <a:noFill/>
        </p:spPr>
        <p:txBody>
          <a:bodyPr wrap="none" rtlCol="0">
            <a:spAutoFit/>
          </a:bodyPr>
          <a:lstStyle/>
          <a:p>
            <a:r>
              <a:rPr lang="en-US" b="1" dirty="0">
                <a:latin typeface="Arial Rounded MT Bold" panose="020F0704030504030204" pitchFamily="34" charset="0"/>
              </a:rPr>
              <a:t>Hash Function</a:t>
            </a:r>
            <a:endParaRPr lang="fr-FR" b="1" dirty="0">
              <a:latin typeface="Arial Rounded MT Bold" panose="020F0704030504030204" pitchFamily="34" charset="0"/>
            </a:endParaRPr>
          </a:p>
        </p:txBody>
      </p:sp>
      <p:sp>
        <p:nvSpPr>
          <p:cNvPr id="21" name="Google Shape;2130;p33">
            <a:extLst>
              <a:ext uri="{FF2B5EF4-FFF2-40B4-BE49-F238E27FC236}">
                <a16:creationId xmlns:a16="http://schemas.microsoft.com/office/drawing/2014/main" id="{03188206-6B85-42CA-A6A7-B2354843533A}"/>
              </a:ext>
            </a:extLst>
          </p:cNvPr>
          <p:cNvSpPr txBox="1">
            <a:spLocks/>
          </p:cNvSpPr>
          <p:nvPr/>
        </p:nvSpPr>
        <p:spPr>
          <a:xfrm>
            <a:off x="657666" y="116111"/>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dirty="0"/>
              <a:t>Types d’index selon leur structure</a:t>
            </a:r>
          </a:p>
        </p:txBody>
      </p:sp>
      <p:sp>
        <p:nvSpPr>
          <p:cNvPr id="23" name="Google Shape;2244;p39">
            <a:extLst>
              <a:ext uri="{FF2B5EF4-FFF2-40B4-BE49-F238E27FC236}">
                <a16:creationId xmlns:a16="http://schemas.microsoft.com/office/drawing/2014/main" id="{1927683C-493D-4AA6-8585-E1053100B13E}"/>
              </a:ext>
            </a:extLst>
          </p:cNvPr>
          <p:cNvSpPr txBox="1"/>
          <p:nvPr/>
        </p:nvSpPr>
        <p:spPr>
          <a:xfrm>
            <a:off x="-8220567" y="790051"/>
            <a:ext cx="3553427" cy="54338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b="1" i="1" dirty="0">
                <a:solidFill>
                  <a:schemeClr val="tx2"/>
                </a:solidFill>
                <a:latin typeface="Inter" panose="020B0604020202020204" charset="0"/>
                <a:ea typeface="Inter" panose="020B0604020202020204" charset="0"/>
              </a:rPr>
              <a:t>Index B-</a:t>
            </a:r>
            <a:r>
              <a:rPr lang="fr-FR" sz="1600" b="1" i="1" dirty="0" err="1">
                <a:solidFill>
                  <a:schemeClr val="tx2"/>
                </a:solidFill>
                <a:latin typeface="Inter" panose="020B0604020202020204" charset="0"/>
                <a:ea typeface="Inter" panose="020B0604020202020204" charset="0"/>
              </a:rPr>
              <a:t>Tree</a:t>
            </a:r>
            <a:r>
              <a:rPr lang="fr-FR" sz="1600" b="1" i="1" dirty="0">
                <a:solidFill>
                  <a:schemeClr val="tx2"/>
                </a:solidFill>
                <a:latin typeface="Inter" panose="020B0604020202020204" charset="0"/>
                <a:ea typeface="Inter" panose="020B0604020202020204" charset="0"/>
              </a:rPr>
              <a:t> (Balance </a:t>
            </a:r>
            <a:r>
              <a:rPr lang="fr-FR" sz="1600" b="1" i="1" dirty="0" err="1">
                <a:solidFill>
                  <a:schemeClr val="tx2"/>
                </a:solidFill>
                <a:latin typeface="Inter" panose="020B0604020202020204" charset="0"/>
                <a:ea typeface="Inter" panose="020B0604020202020204" charset="0"/>
              </a:rPr>
              <a:t>Tree</a:t>
            </a:r>
            <a:r>
              <a:rPr lang="fr-FR" sz="1600" b="1" i="1" dirty="0">
                <a:solidFill>
                  <a:schemeClr val="tx2"/>
                </a:solidFill>
                <a:latin typeface="Inter" panose="020B0604020202020204" charset="0"/>
                <a:ea typeface="Inter" panose="020B0604020202020204" charset="0"/>
              </a:rPr>
              <a:t>) :</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24" name="TextBox 37">
            <a:extLst>
              <a:ext uri="{FF2B5EF4-FFF2-40B4-BE49-F238E27FC236}">
                <a16:creationId xmlns:a16="http://schemas.microsoft.com/office/drawing/2014/main" id="{8682875D-817B-4BDE-BB7D-326AEA03A20B}"/>
              </a:ext>
            </a:extLst>
          </p:cNvPr>
          <p:cNvSpPr txBox="1"/>
          <p:nvPr/>
        </p:nvSpPr>
        <p:spPr>
          <a:xfrm>
            <a:off x="-9300532" y="1642504"/>
            <a:ext cx="2503026" cy="738664"/>
          </a:xfrm>
          <a:prstGeom prst="rect">
            <a:avLst/>
          </a:prstGeom>
          <a:noFill/>
        </p:spPr>
        <p:txBody>
          <a:bodyPr wrap="square">
            <a:spAutoFit/>
          </a:bodyPr>
          <a:lstStyle/>
          <a:p>
            <a:pPr algn="just"/>
            <a:r>
              <a:rPr lang="fr-FR" b="1" dirty="0">
                <a:latin typeface="Inter" panose="020B0604020202020204" charset="0"/>
                <a:ea typeface="Inter" panose="020B0604020202020204" charset="0"/>
              </a:rPr>
              <a:t>Le plus couramment utilisé</a:t>
            </a:r>
            <a:r>
              <a:rPr lang="fr-FR" dirty="0">
                <a:latin typeface="Inter" panose="020B0604020202020204" charset="0"/>
                <a:ea typeface="Inter" panose="020B0604020202020204" charset="0"/>
              </a:rPr>
              <a:t> dans les bases SQL (MySQL, PostgreSQL)</a:t>
            </a:r>
          </a:p>
        </p:txBody>
      </p:sp>
      <p:sp>
        <p:nvSpPr>
          <p:cNvPr id="25" name="TextBox 38">
            <a:extLst>
              <a:ext uri="{FF2B5EF4-FFF2-40B4-BE49-F238E27FC236}">
                <a16:creationId xmlns:a16="http://schemas.microsoft.com/office/drawing/2014/main" id="{0DF711A2-E2D0-4774-B7E2-C293EC45EB4C}"/>
              </a:ext>
            </a:extLst>
          </p:cNvPr>
          <p:cNvSpPr txBox="1"/>
          <p:nvPr/>
        </p:nvSpPr>
        <p:spPr>
          <a:xfrm>
            <a:off x="-9300533" y="2681398"/>
            <a:ext cx="2450417" cy="738664"/>
          </a:xfrm>
          <a:prstGeom prst="rect">
            <a:avLst/>
          </a:prstGeom>
          <a:noFill/>
        </p:spPr>
        <p:txBody>
          <a:bodyPr wrap="square">
            <a:spAutoFit/>
          </a:bodyPr>
          <a:lstStyle/>
          <a:p>
            <a:pPr algn="just"/>
            <a:r>
              <a:rPr lang="fr-FR" dirty="0">
                <a:latin typeface="Inter" panose="020B0604020202020204" charset="0"/>
                <a:ea typeface="Inter" panose="020B0604020202020204" charset="0"/>
              </a:rPr>
              <a:t>Organisé sous forme d’arbre équilibré </a:t>
            </a:r>
            <a:r>
              <a:rPr lang="fr-FR" dirty="0"/>
              <a:t>pour optimiser les recherches</a:t>
            </a:r>
            <a:endParaRPr lang="fr-FR" dirty="0">
              <a:latin typeface="Inter" panose="020B0604020202020204" charset="0"/>
              <a:ea typeface="Inter" panose="020B0604020202020204" charset="0"/>
            </a:endParaRPr>
          </a:p>
        </p:txBody>
      </p:sp>
      <p:sp>
        <p:nvSpPr>
          <p:cNvPr id="26" name="TextBox 39">
            <a:extLst>
              <a:ext uri="{FF2B5EF4-FFF2-40B4-BE49-F238E27FC236}">
                <a16:creationId xmlns:a16="http://schemas.microsoft.com/office/drawing/2014/main" id="{B09008F2-8CB0-4A9D-A0D0-BDE911F4DCFB}"/>
              </a:ext>
            </a:extLst>
          </p:cNvPr>
          <p:cNvSpPr txBox="1"/>
          <p:nvPr/>
        </p:nvSpPr>
        <p:spPr>
          <a:xfrm>
            <a:off x="-9300534" y="3805072"/>
            <a:ext cx="2450418" cy="523220"/>
          </a:xfrm>
          <a:prstGeom prst="rect">
            <a:avLst/>
          </a:prstGeom>
          <a:noFill/>
        </p:spPr>
        <p:txBody>
          <a:bodyPr wrap="square">
            <a:spAutoFit/>
          </a:bodyPr>
          <a:lstStyle/>
          <a:p>
            <a:pPr algn="just"/>
            <a:r>
              <a:rPr lang="fr-FR" dirty="0"/>
              <a:t>Efficace pour les comparaisons</a:t>
            </a:r>
          </a:p>
        </p:txBody>
      </p:sp>
      <p:pic>
        <p:nvPicPr>
          <p:cNvPr id="27" name="Picture 17">
            <a:extLst>
              <a:ext uri="{FF2B5EF4-FFF2-40B4-BE49-F238E27FC236}">
                <a16:creationId xmlns:a16="http://schemas.microsoft.com/office/drawing/2014/main" id="{5EFBD060-9DD4-43AF-8696-B849EF0EE1D0}"/>
              </a:ext>
            </a:extLst>
          </p:cNvPr>
          <p:cNvPicPr>
            <a:picLocks noChangeAspect="1"/>
          </p:cNvPicPr>
          <p:nvPr/>
        </p:nvPicPr>
        <p:blipFill>
          <a:blip r:embed="rId5"/>
          <a:stretch>
            <a:fillRect/>
          </a:stretch>
        </p:blipFill>
        <p:spPr>
          <a:xfrm>
            <a:off x="-8599870" y="789576"/>
            <a:ext cx="370238" cy="370238"/>
          </a:xfrm>
          <a:prstGeom prst="rect">
            <a:avLst/>
          </a:prstGeom>
        </p:spPr>
      </p:pic>
      <p:pic>
        <p:nvPicPr>
          <p:cNvPr id="28" name="Picture 40">
            <a:extLst>
              <a:ext uri="{FF2B5EF4-FFF2-40B4-BE49-F238E27FC236}">
                <a16:creationId xmlns:a16="http://schemas.microsoft.com/office/drawing/2014/main" id="{5B98A87A-8AC9-4222-9425-C356CA32EF37}"/>
              </a:ext>
            </a:extLst>
          </p:cNvPr>
          <p:cNvPicPr>
            <a:picLocks noChangeAspect="1"/>
          </p:cNvPicPr>
          <p:nvPr/>
        </p:nvPicPr>
        <p:blipFill rotWithShape="1">
          <a:blip r:embed="rId6"/>
          <a:srcRect l="1058" r="2206"/>
          <a:stretch/>
        </p:blipFill>
        <p:spPr>
          <a:xfrm>
            <a:off x="-6687945" y="1282143"/>
            <a:ext cx="6370044" cy="3494830"/>
          </a:xfrm>
          <a:prstGeom prst="rect">
            <a:avLst/>
          </a:prstGeom>
        </p:spPr>
      </p:pic>
      <p:sp>
        <p:nvSpPr>
          <p:cNvPr id="30" name="Google Shape;2244;p39">
            <a:extLst>
              <a:ext uri="{FF2B5EF4-FFF2-40B4-BE49-F238E27FC236}">
                <a16:creationId xmlns:a16="http://schemas.microsoft.com/office/drawing/2014/main" id="{C0F4AD7E-BBF9-4081-8A21-85CB56F2D710}"/>
              </a:ext>
            </a:extLst>
          </p:cNvPr>
          <p:cNvSpPr txBox="1"/>
          <p:nvPr/>
        </p:nvSpPr>
        <p:spPr>
          <a:xfrm>
            <a:off x="9749024" y="743788"/>
            <a:ext cx="2731622" cy="4471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600" b="1" i="1" dirty="0">
                <a:solidFill>
                  <a:schemeClr val="tx2"/>
                </a:solidFill>
                <a:latin typeface="Inter" panose="020B0604020202020204" charset="0"/>
                <a:ea typeface="Inter" panose="020B0604020202020204" charset="0"/>
              </a:rPr>
              <a:t>Index Bitmap</a:t>
            </a:r>
            <a:endParaRPr lang="fr-FR" sz="1050" b="1" i="1" dirty="0">
              <a:solidFill>
                <a:schemeClr val="tx2"/>
              </a:solidFill>
              <a:latin typeface="Inter" panose="020B0604020202020204" charset="0"/>
              <a:ea typeface="Inter" panose="020B0604020202020204" charset="0"/>
              <a:cs typeface="Inter"/>
              <a:sym typeface="Inter"/>
            </a:endParaRPr>
          </a:p>
        </p:txBody>
      </p:sp>
      <p:pic>
        <p:nvPicPr>
          <p:cNvPr id="31" name="Picture 5">
            <a:extLst>
              <a:ext uri="{FF2B5EF4-FFF2-40B4-BE49-F238E27FC236}">
                <a16:creationId xmlns:a16="http://schemas.microsoft.com/office/drawing/2014/main" id="{465E2A4F-B058-4E0D-A7A5-5A36174C638A}"/>
              </a:ext>
            </a:extLst>
          </p:cNvPr>
          <p:cNvPicPr>
            <a:picLocks noChangeAspect="1"/>
          </p:cNvPicPr>
          <p:nvPr/>
        </p:nvPicPr>
        <p:blipFill rotWithShape="1">
          <a:blip r:embed="rId7"/>
          <a:srcRect t="14724" b="12803"/>
          <a:stretch/>
        </p:blipFill>
        <p:spPr>
          <a:xfrm>
            <a:off x="9446591" y="1128059"/>
            <a:ext cx="7518082" cy="3643446"/>
          </a:xfrm>
          <a:prstGeom prst="rect">
            <a:avLst/>
          </a:prstGeom>
        </p:spPr>
      </p:pic>
    </p:spTree>
    <p:extLst>
      <p:ext uri="{BB962C8B-B14F-4D97-AF65-F5344CB8AC3E}">
        <p14:creationId xmlns:p14="http://schemas.microsoft.com/office/powerpoint/2010/main" val="3642092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0" name="Google Shape;2244;p39">
            <a:extLst>
              <a:ext uri="{FF2B5EF4-FFF2-40B4-BE49-F238E27FC236}">
                <a16:creationId xmlns:a16="http://schemas.microsoft.com/office/drawing/2014/main" id="{7FDAECCC-3F19-4B86-B856-8E5E7B31C483}"/>
              </a:ext>
            </a:extLst>
          </p:cNvPr>
          <p:cNvSpPr txBox="1"/>
          <p:nvPr/>
        </p:nvSpPr>
        <p:spPr>
          <a:xfrm>
            <a:off x="1115392" y="743788"/>
            <a:ext cx="2731622" cy="4471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600" b="1" i="1" dirty="0">
                <a:solidFill>
                  <a:schemeClr val="tx2"/>
                </a:solidFill>
                <a:latin typeface="Inter" panose="020B0604020202020204" charset="0"/>
                <a:ea typeface="Inter" panose="020B0604020202020204" charset="0"/>
              </a:rPr>
              <a:t>Index Bitmap</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13</a:t>
            </a:r>
            <a:endParaRPr b="1" dirty="0">
              <a:solidFill>
                <a:schemeClr val="dk1"/>
              </a:solidFill>
              <a:latin typeface="Lexend Deca"/>
              <a:ea typeface="Lexend Deca"/>
              <a:cs typeface="Lexend Deca"/>
              <a:sym typeface="Lexend Deca"/>
            </a:endParaRPr>
          </a:p>
        </p:txBody>
      </p:sp>
      <p:pic>
        <p:nvPicPr>
          <p:cNvPr id="6" name="Picture 5">
            <a:extLst>
              <a:ext uri="{FF2B5EF4-FFF2-40B4-BE49-F238E27FC236}">
                <a16:creationId xmlns:a16="http://schemas.microsoft.com/office/drawing/2014/main" id="{8D84EE7E-2B2F-4E30-AC82-252972DE7B8D}"/>
              </a:ext>
            </a:extLst>
          </p:cNvPr>
          <p:cNvPicPr>
            <a:picLocks noChangeAspect="1"/>
          </p:cNvPicPr>
          <p:nvPr/>
        </p:nvPicPr>
        <p:blipFill rotWithShape="1">
          <a:blip r:embed="rId3"/>
          <a:srcRect t="14724" b="12803"/>
          <a:stretch/>
        </p:blipFill>
        <p:spPr>
          <a:xfrm>
            <a:off x="812959" y="1128059"/>
            <a:ext cx="7518082" cy="3643446"/>
          </a:xfrm>
          <a:prstGeom prst="rect">
            <a:avLst/>
          </a:prstGeom>
        </p:spPr>
      </p:pic>
      <p:sp>
        <p:nvSpPr>
          <p:cNvPr id="8" name="Google Shape;2130;p33">
            <a:extLst>
              <a:ext uri="{FF2B5EF4-FFF2-40B4-BE49-F238E27FC236}">
                <a16:creationId xmlns:a16="http://schemas.microsoft.com/office/drawing/2014/main" id="{7484EF21-0001-46AC-A0DC-655FDEF6DB65}"/>
              </a:ext>
            </a:extLst>
          </p:cNvPr>
          <p:cNvSpPr txBox="1">
            <a:spLocks/>
          </p:cNvSpPr>
          <p:nvPr/>
        </p:nvSpPr>
        <p:spPr>
          <a:xfrm>
            <a:off x="657666" y="116111"/>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dirty="0"/>
              <a:t>Types d’index selon leur structure</a:t>
            </a:r>
          </a:p>
        </p:txBody>
      </p:sp>
      <p:sp>
        <p:nvSpPr>
          <p:cNvPr id="9" name="Google Shape;2244;p39">
            <a:extLst>
              <a:ext uri="{FF2B5EF4-FFF2-40B4-BE49-F238E27FC236}">
                <a16:creationId xmlns:a16="http://schemas.microsoft.com/office/drawing/2014/main" id="{E3EAC922-3C79-4597-9939-B213E66CE8B9}"/>
              </a:ext>
            </a:extLst>
          </p:cNvPr>
          <p:cNvSpPr txBox="1"/>
          <p:nvPr/>
        </p:nvSpPr>
        <p:spPr>
          <a:xfrm>
            <a:off x="-7326144" y="824667"/>
            <a:ext cx="2731622" cy="4471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600" b="1" i="1" dirty="0">
                <a:solidFill>
                  <a:schemeClr val="tx2"/>
                </a:solidFill>
                <a:latin typeface="Inter" panose="020B0604020202020204" charset="0"/>
                <a:ea typeface="Inter" panose="020B0604020202020204" charset="0"/>
              </a:rPr>
              <a:t>Index Hash</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11" name="TextBox 38">
            <a:extLst>
              <a:ext uri="{FF2B5EF4-FFF2-40B4-BE49-F238E27FC236}">
                <a16:creationId xmlns:a16="http://schemas.microsoft.com/office/drawing/2014/main" id="{E4C197DC-7829-4FA7-B631-5BF62063DFB0}"/>
              </a:ext>
            </a:extLst>
          </p:cNvPr>
          <p:cNvSpPr txBox="1"/>
          <p:nvPr/>
        </p:nvSpPr>
        <p:spPr>
          <a:xfrm>
            <a:off x="-7603258" y="3721018"/>
            <a:ext cx="6840638" cy="307777"/>
          </a:xfrm>
          <a:prstGeom prst="rect">
            <a:avLst/>
          </a:prstGeom>
          <a:noFill/>
        </p:spPr>
        <p:txBody>
          <a:bodyPr wrap="square">
            <a:spAutoFit/>
          </a:bodyPr>
          <a:lstStyle/>
          <a:p>
            <a:r>
              <a:rPr lang="fr-FR" dirty="0"/>
              <a:t>Très rapide pour les comparaisons « </a:t>
            </a:r>
            <a:r>
              <a:rPr lang="fr-FR" b="1" dirty="0">
                <a:solidFill>
                  <a:schemeClr val="bg2"/>
                </a:solidFill>
              </a:rPr>
              <a:t>=</a:t>
            </a:r>
            <a:r>
              <a:rPr lang="fr-FR" dirty="0"/>
              <a:t> » mais inefficace pour « &lt; , &gt; , BETWEEN »</a:t>
            </a:r>
            <a:endParaRPr lang="fr-FR" dirty="0">
              <a:latin typeface="Inter" panose="020B0604020202020204" charset="0"/>
              <a:ea typeface="Inter" panose="020B0604020202020204" charset="0"/>
            </a:endParaRPr>
          </a:p>
        </p:txBody>
      </p:sp>
      <p:sp>
        <p:nvSpPr>
          <p:cNvPr id="12" name="TextBox 39">
            <a:extLst>
              <a:ext uri="{FF2B5EF4-FFF2-40B4-BE49-F238E27FC236}">
                <a16:creationId xmlns:a16="http://schemas.microsoft.com/office/drawing/2014/main" id="{0B306E82-B032-4F31-83ED-9BB8BFCA51B6}"/>
              </a:ext>
            </a:extLst>
          </p:cNvPr>
          <p:cNvSpPr txBox="1"/>
          <p:nvPr/>
        </p:nvSpPr>
        <p:spPr>
          <a:xfrm>
            <a:off x="-7637579" y="4216308"/>
            <a:ext cx="6502575" cy="307777"/>
          </a:xfrm>
          <a:prstGeom prst="rect">
            <a:avLst/>
          </a:prstGeom>
          <a:noFill/>
        </p:spPr>
        <p:txBody>
          <a:bodyPr wrap="square">
            <a:spAutoFit/>
          </a:bodyPr>
          <a:lstStyle/>
          <a:p>
            <a:r>
              <a:rPr lang="fr-FR" dirty="0"/>
              <a:t>Utilisé principalement sur des clés uniques ou des valeurs très recherchées</a:t>
            </a:r>
          </a:p>
        </p:txBody>
      </p:sp>
      <p:pic>
        <p:nvPicPr>
          <p:cNvPr id="13" name="Picture 17">
            <a:extLst>
              <a:ext uri="{FF2B5EF4-FFF2-40B4-BE49-F238E27FC236}">
                <a16:creationId xmlns:a16="http://schemas.microsoft.com/office/drawing/2014/main" id="{7A442D44-AA39-43E8-932C-2DF6ED53D715}"/>
              </a:ext>
            </a:extLst>
          </p:cNvPr>
          <p:cNvPicPr>
            <a:picLocks noChangeAspect="1"/>
          </p:cNvPicPr>
          <p:nvPr/>
        </p:nvPicPr>
        <p:blipFill>
          <a:blip r:embed="rId4"/>
          <a:srcRect/>
          <a:stretch/>
        </p:blipFill>
        <p:spPr>
          <a:xfrm>
            <a:off x="-7082051" y="852197"/>
            <a:ext cx="368908" cy="368908"/>
          </a:xfrm>
          <a:prstGeom prst="rect">
            <a:avLst/>
          </a:prstGeom>
        </p:spPr>
      </p:pic>
      <p:pic>
        <p:nvPicPr>
          <p:cNvPr id="14" name="Picture 4">
            <a:extLst>
              <a:ext uri="{FF2B5EF4-FFF2-40B4-BE49-F238E27FC236}">
                <a16:creationId xmlns:a16="http://schemas.microsoft.com/office/drawing/2014/main" id="{3AA6849E-4674-4DB4-AB64-9C66899277B5}"/>
              </a:ext>
            </a:extLst>
          </p:cNvPr>
          <p:cNvPicPr>
            <a:picLocks noChangeAspect="1"/>
          </p:cNvPicPr>
          <p:nvPr/>
        </p:nvPicPr>
        <p:blipFill>
          <a:blip r:embed="rId5"/>
          <a:srcRect/>
          <a:stretch/>
        </p:blipFill>
        <p:spPr>
          <a:xfrm>
            <a:off x="-7802398" y="1326285"/>
            <a:ext cx="7648496" cy="2526246"/>
          </a:xfrm>
          <a:prstGeom prst="rect">
            <a:avLst/>
          </a:prstGeom>
        </p:spPr>
      </p:pic>
    </p:spTree>
    <p:extLst>
      <p:ext uri="{BB962C8B-B14F-4D97-AF65-F5344CB8AC3E}">
        <p14:creationId xmlns:p14="http://schemas.microsoft.com/office/powerpoint/2010/main" val="1633133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419541" y="161831"/>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Impact des Index sur les Performances</a:t>
            </a:r>
          </a:p>
        </p:txBody>
      </p:sp>
      <p:sp>
        <p:nvSpPr>
          <p:cNvPr id="100" name="Google Shape;2244;p39">
            <a:extLst>
              <a:ext uri="{FF2B5EF4-FFF2-40B4-BE49-F238E27FC236}">
                <a16:creationId xmlns:a16="http://schemas.microsoft.com/office/drawing/2014/main" id="{7FDAECCC-3F19-4B86-B856-8E5E7B31C483}"/>
              </a:ext>
            </a:extLst>
          </p:cNvPr>
          <p:cNvSpPr txBox="1"/>
          <p:nvPr/>
        </p:nvSpPr>
        <p:spPr>
          <a:xfrm>
            <a:off x="739581" y="712833"/>
            <a:ext cx="6400359" cy="68106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fr-FR" b="1" i="1" dirty="0">
                <a:solidFill>
                  <a:schemeClr val="tx2"/>
                </a:solidFill>
                <a:latin typeface="+mn-lt"/>
                <a:ea typeface="Inter" panose="020B0604020202020204" charset="0"/>
              </a:rPr>
              <a:t>Comment les index accélèrent-ils les requêtes: </a:t>
            </a:r>
            <a:endParaRPr lang="fr-FR" b="1" i="1" dirty="0">
              <a:solidFill>
                <a:schemeClr val="tx2"/>
              </a:solidFill>
              <a:latin typeface="+mn-lt"/>
              <a:ea typeface="Inter" panose="020B0604020202020204" charset="0"/>
              <a:cs typeface="Inter"/>
              <a:sym typeface="Inter"/>
            </a:endParaRP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14</a:t>
            </a:r>
            <a:endParaRPr b="1" dirty="0">
              <a:solidFill>
                <a:schemeClr val="dk1"/>
              </a:solidFill>
              <a:latin typeface="Lexend Deca"/>
              <a:ea typeface="Lexend Deca"/>
              <a:cs typeface="Lexend Deca"/>
              <a:sym typeface="Lexend Deca"/>
            </a:endParaRPr>
          </a:p>
        </p:txBody>
      </p:sp>
      <p:sp>
        <p:nvSpPr>
          <p:cNvPr id="7" name="Google Shape;2244;p39">
            <a:extLst>
              <a:ext uri="{FF2B5EF4-FFF2-40B4-BE49-F238E27FC236}">
                <a16:creationId xmlns:a16="http://schemas.microsoft.com/office/drawing/2014/main" id="{F516A9DB-77A6-4A2D-91EA-3C8ECFD594A0}"/>
              </a:ext>
            </a:extLst>
          </p:cNvPr>
          <p:cNvSpPr txBox="1"/>
          <p:nvPr/>
        </p:nvSpPr>
        <p:spPr>
          <a:xfrm>
            <a:off x="960561" y="1090132"/>
            <a:ext cx="6400359" cy="1000081"/>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fr-FR" dirty="0">
                <a:latin typeface="+mn-lt"/>
                <a:ea typeface="Inter" panose="020B0604020202020204" charset="0"/>
              </a:rPr>
              <a:t>Un index améliore la vitesse d’exécution des requêtes en évitant un scan complet de la table au lieu de parcourir chaque ligne d’une table, la base de données utilise l’index pour accéder directement aux lignes pertinentes</a:t>
            </a:r>
            <a:endParaRPr lang="fr-FR" dirty="0">
              <a:solidFill>
                <a:schemeClr val="dk1"/>
              </a:solidFill>
              <a:latin typeface="+mn-lt"/>
              <a:ea typeface="Inter" panose="020B0604020202020204" charset="0"/>
              <a:cs typeface="Inter"/>
              <a:sym typeface="Inter"/>
            </a:endParaRPr>
          </a:p>
        </p:txBody>
      </p:sp>
      <p:pic>
        <p:nvPicPr>
          <p:cNvPr id="5" name="Picture 4">
            <a:extLst>
              <a:ext uri="{FF2B5EF4-FFF2-40B4-BE49-F238E27FC236}">
                <a16:creationId xmlns:a16="http://schemas.microsoft.com/office/drawing/2014/main" id="{5073F69E-31A0-4AA5-9F47-93717B4FED07}"/>
              </a:ext>
            </a:extLst>
          </p:cNvPr>
          <p:cNvPicPr>
            <a:picLocks noChangeAspect="1"/>
          </p:cNvPicPr>
          <p:nvPr/>
        </p:nvPicPr>
        <p:blipFill rotWithShape="1">
          <a:blip r:embed="rId3"/>
          <a:srcRect t="29300"/>
          <a:stretch/>
        </p:blipFill>
        <p:spPr>
          <a:xfrm>
            <a:off x="1477970" y="2090213"/>
            <a:ext cx="6057900" cy="2585914"/>
          </a:xfrm>
          <a:prstGeom prst="rect">
            <a:avLst/>
          </a:prstGeom>
        </p:spPr>
      </p:pic>
    </p:spTree>
    <p:extLst>
      <p:ext uri="{BB962C8B-B14F-4D97-AF65-F5344CB8AC3E}">
        <p14:creationId xmlns:p14="http://schemas.microsoft.com/office/powerpoint/2010/main" val="705323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0" name="Google Shape;2244;p39">
            <a:extLst>
              <a:ext uri="{FF2B5EF4-FFF2-40B4-BE49-F238E27FC236}">
                <a16:creationId xmlns:a16="http://schemas.microsoft.com/office/drawing/2014/main" id="{7FDAECCC-3F19-4B86-B856-8E5E7B31C483}"/>
              </a:ext>
            </a:extLst>
          </p:cNvPr>
          <p:cNvSpPr txBox="1"/>
          <p:nvPr/>
        </p:nvSpPr>
        <p:spPr>
          <a:xfrm>
            <a:off x="899601" y="697593"/>
            <a:ext cx="4952559" cy="68106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1" i="1" dirty="0">
                <a:solidFill>
                  <a:schemeClr val="tx2"/>
                </a:solidFill>
                <a:latin typeface="Inter" panose="020B0604020202020204" charset="0"/>
                <a:ea typeface="Inter" panose="020B0604020202020204" charset="0"/>
              </a:rPr>
              <a:t>Coût des index en termes de stockage et d’écriture</a:t>
            </a:r>
            <a:endParaRPr lang="fr-FR" b="1" i="1" dirty="0">
              <a:solidFill>
                <a:schemeClr val="tx2"/>
              </a:solidFill>
              <a:latin typeface="Inter" panose="020B0604020202020204" charset="0"/>
              <a:ea typeface="Inter" panose="020B0604020202020204" charset="0"/>
              <a:cs typeface="Inter"/>
              <a:sym typeface="Inter"/>
            </a:endParaRP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15</a:t>
            </a:r>
            <a:endParaRPr b="1" dirty="0">
              <a:solidFill>
                <a:schemeClr val="dk1"/>
              </a:solidFill>
              <a:latin typeface="Lexend Deca"/>
              <a:ea typeface="Lexend Deca"/>
              <a:cs typeface="Lexend Deca"/>
              <a:sym typeface="Lexend Deca"/>
            </a:endParaRPr>
          </a:p>
        </p:txBody>
      </p:sp>
      <p:sp>
        <p:nvSpPr>
          <p:cNvPr id="7" name="Google Shape;2244;p39">
            <a:extLst>
              <a:ext uri="{FF2B5EF4-FFF2-40B4-BE49-F238E27FC236}">
                <a16:creationId xmlns:a16="http://schemas.microsoft.com/office/drawing/2014/main" id="{F516A9DB-77A6-4A2D-91EA-3C8ECFD594A0}"/>
              </a:ext>
            </a:extLst>
          </p:cNvPr>
          <p:cNvSpPr txBox="1"/>
          <p:nvPr/>
        </p:nvSpPr>
        <p:spPr>
          <a:xfrm>
            <a:off x="899601" y="3570719"/>
            <a:ext cx="8152959" cy="100008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1" i="1" dirty="0">
                <a:latin typeface="+mn-lt"/>
                <a:ea typeface="Inter" panose="020B0604020202020204" charset="0"/>
              </a:rPr>
              <a:t>Ajouter trop d’index peut ralentir la base au lieu de l’accélérer </a:t>
            </a:r>
            <a:r>
              <a:rPr lang="fr-FR" dirty="0">
                <a:latin typeface="+mn-lt"/>
                <a:ea typeface="Inter" panose="020B0604020202020204" charset="0"/>
              </a:rPr>
              <a:t>:</a:t>
            </a:r>
          </a:p>
          <a:p>
            <a:pPr marL="0" lvl="0" indent="0" rtl="0">
              <a:spcBef>
                <a:spcPts val="0"/>
              </a:spcBef>
              <a:spcAft>
                <a:spcPts val="0"/>
              </a:spcAft>
              <a:buNone/>
            </a:pPr>
            <a:r>
              <a:rPr lang="fr-FR" dirty="0">
                <a:solidFill>
                  <a:schemeClr val="dk1"/>
                </a:solidFill>
                <a:latin typeface="+mn-lt"/>
                <a:ea typeface="Inter" panose="020B0604020202020204" charset="0"/>
                <a:cs typeface="Inter"/>
                <a:sym typeface="Inter"/>
              </a:rPr>
              <a:t>     Trop d’index consomment de l’espace et ralentissent les </a:t>
            </a:r>
            <a:r>
              <a:rPr lang="fr-FR" dirty="0">
                <a:solidFill>
                  <a:srgbClr val="00B050"/>
                </a:solidFill>
                <a:latin typeface="+mn-lt"/>
                <a:ea typeface="Inter" panose="020B0604020202020204" charset="0"/>
                <a:cs typeface="Inter"/>
                <a:sym typeface="Inter"/>
              </a:rPr>
              <a:t>INSERT</a:t>
            </a:r>
            <a:r>
              <a:rPr lang="fr-FR" dirty="0">
                <a:solidFill>
                  <a:schemeClr val="dk1"/>
                </a:solidFill>
                <a:latin typeface="+mn-lt"/>
                <a:ea typeface="Inter" panose="020B0604020202020204" charset="0"/>
                <a:cs typeface="Inter"/>
                <a:sym typeface="Inter"/>
              </a:rPr>
              <a:t>/</a:t>
            </a:r>
            <a:r>
              <a:rPr lang="fr-FR" dirty="0">
                <a:solidFill>
                  <a:srgbClr val="00B0F0"/>
                </a:solidFill>
                <a:latin typeface="+mn-lt"/>
                <a:ea typeface="Inter" panose="020B0604020202020204" charset="0"/>
                <a:cs typeface="Inter"/>
                <a:sym typeface="Inter"/>
              </a:rPr>
              <a:t>UPDATE</a:t>
            </a:r>
            <a:r>
              <a:rPr lang="fr-FR" dirty="0">
                <a:solidFill>
                  <a:schemeClr val="dk1"/>
                </a:solidFill>
                <a:latin typeface="+mn-lt"/>
                <a:ea typeface="Inter" panose="020B0604020202020204" charset="0"/>
                <a:cs typeface="Inter"/>
                <a:sym typeface="Inter"/>
              </a:rPr>
              <a:t>/</a:t>
            </a:r>
            <a:r>
              <a:rPr lang="fr-FR" dirty="0">
                <a:solidFill>
                  <a:srgbClr val="FF0000"/>
                </a:solidFill>
                <a:latin typeface="+mn-lt"/>
                <a:ea typeface="Inter" panose="020B0604020202020204" charset="0"/>
                <a:cs typeface="Inter"/>
                <a:sym typeface="Inter"/>
              </a:rPr>
              <a:t>DELETE</a:t>
            </a:r>
          </a:p>
          <a:p>
            <a:pPr marL="0" lvl="0" indent="0" rtl="0">
              <a:spcBef>
                <a:spcPts val="0"/>
              </a:spcBef>
              <a:spcAft>
                <a:spcPts val="0"/>
              </a:spcAft>
              <a:buNone/>
            </a:pPr>
            <a:r>
              <a:rPr lang="fr-FR" dirty="0">
                <a:solidFill>
                  <a:schemeClr val="dk1"/>
                </a:solidFill>
                <a:latin typeface="+mn-lt"/>
                <a:ea typeface="Inter" panose="020B0604020202020204" charset="0"/>
                <a:cs typeface="Inter"/>
                <a:sym typeface="Inter"/>
              </a:rPr>
              <a:t>     Certains types de requêtes sont plus efficaces sans index </a:t>
            </a:r>
          </a:p>
        </p:txBody>
      </p:sp>
      <p:pic>
        <p:nvPicPr>
          <p:cNvPr id="5" name="Picture 4">
            <a:extLst>
              <a:ext uri="{FF2B5EF4-FFF2-40B4-BE49-F238E27FC236}">
                <a16:creationId xmlns:a16="http://schemas.microsoft.com/office/drawing/2014/main" id="{5073F69E-31A0-4AA5-9F47-93717B4FED07}"/>
              </a:ext>
            </a:extLst>
          </p:cNvPr>
          <p:cNvPicPr>
            <a:picLocks noChangeAspect="1"/>
          </p:cNvPicPr>
          <p:nvPr/>
        </p:nvPicPr>
        <p:blipFill rotWithShape="1">
          <a:blip r:embed="rId3"/>
          <a:srcRect t="19441" b="14733"/>
          <a:stretch/>
        </p:blipFill>
        <p:spPr>
          <a:xfrm>
            <a:off x="1399230" y="808440"/>
            <a:ext cx="6057900" cy="2612780"/>
          </a:xfrm>
          <a:prstGeom prst="rect">
            <a:avLst/>
          </a:prstGeom>
        </p:spPr>
      </p:pic>
      <p:sp>
        <p:nvSpPr>
          <p:cNvPr id="9" name="Google Shape;2130;p33">
            <a:extLst>
              <a:ext uri="{FF2B5EF4-FFF2-40B4-BE49-F238E27FC236}">
                <a16:creationId xmlns:a16="http://schemas.microsoft.com/office/drawing/2014/main" id="{A7B2AAD4-E7F6-4A80-9D5A-718D049F1CEA}"/>
              </a:ext>
            </a:extLst>
          </p:cNvPr>
          <p:cNvSpPr txBox="1">
            <a:spLocks noGrp="1"/>
          </p:cNvSpPr>
          <p:nvPr>
            <p:ph type="title"/>
          </p:nvPr>
        </p:nvSpPr>
        <p:spPr>
          <a:xfrm>
            <a:off x="419541" y="161831"/>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Impact des Index sur les Performances</a:t>
            </a:r>
          </a:p>
        </p:txBody>
      </p:sp>
      <p:sp>
        <p:nvSpPr>
          <p:cNvPr id="11" name="Google Shape;2130;p33">
            <a:extLst>
              <a:ext uri="{FF2B5EF4-FFF2-40B4-BE49-F238E27FC236}">
                <a16:creationId xmlns:a16="http://schemas.microsoft.com/office/drawing/2014/main" id="{9AC9E1A6-34FF-4BEA-AFB0-399E31CA3FA0}"/>
              </a:ext>
            </a:extLst>
          </p:cNvPr>
          <p:cNvSpPr txBox="1">
            <a:spLocks/>
          </p:cNvSpPr>
          <p:nvPr/>
        </p:nvSpPr>
        <p:spPr>
          <a:xfrm>
            <a:off x="-4354079" y="217174"/>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Faut-il ajouter un index ?</a:t>
            </a:r>
            <a:endParaRPr lang="fr-FR" sz="2400" dirty="0"/>
          </a:p>
        </p:txBody>
      </p:sp>
      <p:sp>
        <p:nvSpPr>
          <p:cNvPr id="12" name="Google Shape;2244;p39">
            <a:extLst>
              <a:ext uri="{FF2B5EF4-FFF2-40B4-BE49-F238E27FC236}">
                <a16:creationId xmlns:a16="http://schemas.microsoft.com/office/drawing/2014/main" id="{A356C62E-6643-46ED-8E2F-5AD390011BF6}"/>
              </a:ext>
            </a:extLst>
          </p:cNvPr>
          <p:cNvSpPr txBox="1"/>
          <p:nvPr/>
        </p:nvSpPr>
        <p:spPr>
          <a:xfrm>
            <a:off x="-4151320" y="1217594"/>
            <a:ext cx="2353000" cy="46826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b="1" i="1" dirty="0">
                <a:solidFill>
                  <a:schemeClr val="tx2"/>
                </a:solidFill>
                <a:latin typeface="Inter" panose="020B0604020202020204" charset="0"/>
                <a:ea typeface="Inter" panose="020B0604020202020204" charset="0"/>
              </a:rPr>
              <a:t>Un index est utile si : </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13" name="TextBox 8">
            <a:extLst>
              <a:ext uri="{FF2B5EF4-FFF2-40B4-BE49-F238E27FC236}">
                <a16:creationId xmlns:a16="http://schemas.microsoft.com/office/drawing/2014/main" id="{37ADEDE8-FBDB-4C67-80EC-962C37A55054}"/>
              </a:ext>
            </a:extLst>
          </p:cNvPr>
          <p:cNvSpPr txBox="1"/>
          <p:nvPr/>
        </p:nvSpPr>
        <p:spPr>
          <a:xfrm>
            <a:off x="-4151320" y="1928733"/>
            <a:ext cx="3535680" cy="307777"/>
          </a:xfrm>
          <a:prstGeom prst="rect">
            <a:avLst/>
          </a:prstGeom>
          <a:noFill/>
        </p:spPr>
        <p:txBody>
          <a:bodyPr wrap="square">
            <a:spAutoFit/>
          </a:bodyPr>
          <a:lstStyle/>
          <a:p>
            <a:pPr rtl="0"/>
            <a:r>
              <a:rPr lang="fr-FR" dirty="0">
                <a:latin typeface="Inter" panose="020B0604020202020204" charset="0"/>
                <a:ea typeface="Inter" panose="020B0604020202020204" charset="0"/>
              </a:rPr>
              <a:t>La table contient </a:t>
            </a:r>
            <a:r>
              <a:rPr lang="fr-FR" b="1" dirty="0">
                <a:latin typeface="Inter" panose="020B0604020202020204" charset="0"/>
                <a:ea typeface="Inter" panose="020B0604020202020204" charset="0"/>
              </a:rPr>
              <a:t>beaucoup de lignes</a:t>
            </a:r>
            <a:endParaRPr lang="fr-FR" dirty="0">
              <a:latin typeface="Inter" panose="020B0604020202020204" charset="0"/>
              <a:ea typeface="Inter" panose="020B0604020202020204" charset="0"/>
            </a:endParaRPr>
          </a:p>
        </p:txBody>
      </p:sp>
      <p:pic>
        <p:nvPicPr>
          <p:cNvPr id="14" name="Picture 3">
            <a:extLst>
              <a:ext uri="{FF2B5EF4-FFF2-40B4-BE49-F238E27FC236}">
                <a16:creationId xmlns:a16="http://schemas.microsoft.com/office/drawing/2014/main" id="{6F109D1F-62D3-461E-B1B1-F82267C3B215}"/>
              </a:ext>
            </a:extLst>
          </p:cNvPr>
          <p:cNvPicPr>
            <a:picLocks noChangeAspect="1"/>
          </p:cNvPicPr>
          <p:nvPr/>
        </p:nvPicPr>
        <p:blipFill>
          <a:blip r:embed="rId4"/>
          <a:stretch>
            <a:fillRect/>
          </a:stretch>
        </p:blipFill>
        <p:spPr>
          <a:xfrm>
            <a:off x="-4385453" y="1964015"/>
            <a:ext cx="234133" cy="234133"/>
          </a:xfrm>
          <a:prstGeom prst="rect">
            <a:avLst/>
          </a:prstGeom>
        </p:spPr>
      </p:pic>
      <p:sp>
        <p:nvSpPr>
          <p:cNvPr id="15" name="TextBox 14">
            <a:extLst>
              <a:ext uri="{FF2B5EF4-FFF2-40B4-BE49-F238E27FC236}">
                <a16:creationId xmlns:a16="http://schemas.microsoft.com/office/drawing/2014/main" id="{6D1A4EB8-6D23-47C3-A068-67291BAFB2A7}"/>
              </a:ext>
            </a:extLst>
          </p:cNvPr>
          <p:cNvSpPr txBox="1"/>
          <p:nvPr/>
        </p:nvSpPr>
        <p:spPr>
          <a:xfrm>
            <a:off x="-4151320" y="2507396"/>
            <a:ext cx="3535680" cy="523220"/>
          </a:xfrm>
          <a:prstGeom prst="rect">
            <a:avLst/>
          </a:prstGeom>
          <a:noFill/>
        </p:spPr>
        <p:txBody>
          <a:bodyPr wrap="square">
            <a:spAutoFit/>
          </a:bodyPr>
          <a:lstStyle/>
          <a:p>
            <a:r>
              <a:rPr lang="fr-FR" dirty="0">
                <a:latin typeface="Inter" panose="020B0604020202020204" charset="0"/>
                <a:ea typeface="Inter" panose="020B0604020202020204" charset="0"/>
              </a:rPr>
              <a:t>Une colonne est souvent utilisée dans </a:t>
            </a:r>
            <a:r>
              <a:rPr lang="fr-FR" b="1" dirty="0">
                <a:latin typeface="Inter" panose="020B0604020202020204" charset="0"/>
                <a:ea typeface="Inter" panose="020B0604020202020204" charset="0"/>
              </a:rPr>
              <a:t>WHERE, JOIN, ORDER BY, GROUP BY</a:t>
            </a:r>
            <a:r>
              <a:rPr lang="fr-FR" dirty="0">
                <a:latin typeface="Inter" panose="020B0604020202020204" charset="0"/>
                <a:ea typeface="Inter" panose="020B0604020202020204" charset="0"/>
              </a:rPr>
              <a:t>.</a:t>
            </a:r>
          </a:p>
        </p:txBody>
      </p:sp>
      <p:pic>
        <p:nvPicPr>
          <p:cNvPr id="16" name="Picture 15">
            <a:extLst>
              <a:ext uri="{FF2B5EF4-FFF2-40B4-BE49-F238E27FC236}">
                <a16:creationId xmlns:a16="http://schemas.microsoft.com/office/drawing/2014/main" id="{867E8C6A-972D-4D34-A1D8-61781405EAC6}"/>
              </a:ext>
            </a:extLst>
          </p:cNvPr>
          <p:cNvPicPr>
            <a:picLocks noChangeAspect="1"/>
          </p:cNvPicPr>
          <p:nvPr/>
        </p:nvPicPr>
        <p:blipFill>
          <a:blip r:embed="rId4"/>
          <a:stretch>
            <a:fillRect/>
          </a:stretch>
        </p:blipFill>
        <p:spPr>
          <a:xfrm>
            <a:off x="-4385453" y="2563855"/>
            <a:ext cx="234133" cy="234133"/>
          </a:xfrm>
          <a:prstGeom prst="rect">
            <a:avLst/>
          </a:prstGeom>
        </p:spPr>
      </p:pic>
      <p:pic>
        <p:nvPicPr>
          <p:cNvPr id="17" name="Picture 16">
            <a:extLst>
              <a:ext uri="{FF2B5EF4-FFF2-40B4-BE49-F238E27FC236}">
                <a16:creationId xmlns:a16="http://schemas.microsoft.com/office/drawing/2014/main" id="{3F879CC4-C11B-40B8-8CDE-CA40648A63E4}"/>
              </a:ext>
            </a:extLst>
          </p:cNvPr>
          <p:cNvPicPr>
            <a:picLocks noChangeAspect="1"/>
          </p:cNvPicPr>
          <p:nvPr/>
        </p:nvPicPr>
        <p:blipFill>
          <a:blip r:embed="rId4"/>
          <a:stretch>
            <a:fillRect/>
          </a:stretch>
        </p:blipFill>
        <p:spPr>
          <a:xfrm>
            <a:off x="-4385453" y="3486819"/>
            <a:ext cx="234133" cy="234133"/>
          </a:xfrm>
          <a:prstGeom prst="rect">
            <a:avLst/>
          </a:prstGeom>
        </p:spPr>
      </p:pic>
      <p:sp>
        <p:nvSpPr>
          <p:cNvPr id="18" name="TextBox 21">
            <a:extLst>
              <a:ext uri="{FF2B5EF4-FFF2-40B4-BE49-F238E27FC236}">
                <a16:creationId xmlns:a16="http://schemas.microsoft.com/office/drawing/2014/main" id="{2BA896D9-1BC9-45AC-9744-65AB92949C94}"/>
              </a:ext>
            </a:extLst>
          </p:cNvPr>
          <p:cNvSpPr txBox="1"/>
          <p:nvPr/>
        </p:nvSpPr>
        <p:spPr>
          <a:xfrm>
            <a:off x="-4151320" y="3421309"/>
            <a:ext cx="3535680" cy="523220"/>
          </a:xfrm>
          <a:prstGeom prst="rect">
            <a:avLst/>
          </a:prstGeom>
          <a:noFill/>
        </p:spPr>
        <p:txBody>
          <a:bodyPr wrap="square">
            <a:spAutoFit/>
          </a:bodyPr>
          <a:lstStyle/>
          <a:p>
            <a:r>
              <a:rPr lang="fr-FR" dirty="0">
                <a:latin typeface="Inter" panose="020B0604020202020204" charset="0"/>
                <a:ea typeface="Inter" panose="020B0604020202020204" charset="0"/>
              </a:rPr>
              <a:t>La requête effectue des recherches sur une petite partie de la table</a:t>
            </a:r>
          </a:p>
        </p:txBody>
      </p:sp>
    </p:spTree>
    <p:extLst>
      <p:ext uri="{BB962C8B-B14F-4D97-AF65-F5344CB8AC3E}">
        <p14:creationId xmlns:p14="http://schemas.microsoft.com/office/powerpoint/2010/main" val="2013676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2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Table de matières </a:t>
            </a:r>
          </a:p>
        </p:txBody>
      </p:sp>
      <p:sp>
        <p:nvSpPr>
          <p:cNvPr id="2047" name="Google Shape;2047;p28"/>
          <p:cNvSpPr txBox="1">
            <a:spLocks noGrp="1"/>
          </p:cNvSpPr>
          <p:nvPr>
            <p:ph type="title" idx="2"/>
          </p:nvPr>
        </p:nvSpPr>
        <p:spPr>
          <a:xfrm>
            <a:off x="720000" y="1508175"/>
            <a:ext cx="661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2048" name="Google Shape;2048;p28"/>
          <p:cNvSpPr txBox="1">
            <a:spLocks noGrp="1"/>
          </p:cNvSpPr>
          <p:nvPr>
            <p:ph type="title" idx="3"/>
          </p:nvPr>
        </p:nvSpPr>
        <p:spPr>
          <a:xfrm>
            <a:off x="720000" y="309400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2049" name="Google Shape;2049;p28"/>
          <p:cNvSpPr txBox="1">
            <a:spLocks noGrp="1"/>
          </p:cNvSpPr>
          <p:nvPr>
            <p:ph type="title" idx="4"/>
          </p:nvPr>
        </p:nvSpPr>
        <p:spPr>
          <a:xfrm>
            <a:off x="3151501" y="1508175"/>
            <a:ext cx="661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2050" name="Google Shape;2050;p28"/>
          <p:cNvSpPr txBox="1">
            <a:spLocks noGrp="1"/>
          </p:cNvSpPr>
          <p:nvPr>
            <p:ph type="title" idx="5"/>
          </p:nvPr>
        </p:nvSpPr>
        <p:spPr>
          <a:xfrm>
            <a:off x="3151501" y="309400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2051" name="Google Shape;2051;p28"/>
          <p:cNvSpPr txBox="1">
            <a:spLocks noGrp="1"/>
          </p:cNvSpPr>
          <p:nvPr>
            <p:ph type="title" idx="6"/>
          </p:nvPr>
        </p:nvSpPr>
        <p:spPr>
          <a:xfrm>
            <a:off x="5583003" y="1508175"/>
            <a:ext cx="661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2053" name="Google Shape;2053;p28"/>
          <p:cNvSpPr txBox="1">
            <a:spLocks noGrp="1"/>
          </p:cNvSpPr>
          <p:nvPr>
            <p:ph type="subTitle" idx="1"/>
          </p:nvPr>
        </p:nvSpPr>
        <p:spPr>
          <a:xfrm>
            <a:off x="720000" y="2080875"/>
            <a:ext cx="20769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Définition et rôle des index</a:t>
            </a:r>
            <a:endParaRPr dirty="0"/>
          </a:p>
        </p:txBody>
      </p:sp>
      <p:sp>
        <p:nvSpPr>
          <p:cNvPr id="2054" name="Google Shape;2054;p28"/>
          <p:cNvSpPr txBox="1">
            <a:spLocks noGrp="1"/>
          </p:cNvSpPr>
          <p:nvPr>
            <p:ph type="subTitle" idx="8"/>
          </p:nvPr>
        </p:nvSpPr>
        <p:spPr>
          <a:xfrm>
            <a:off x="3151501" y="2064874"/>
            <a:ext cx="20769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Types d’index</a:t>
            </a:r>
            <a:endParaRPr dirty="0"/>
          </a:p>
        </p:txBody>
      </p:sp>
      <p:sp>
        <p:nvSpPr>
          <p:cNvPr id="2055" name="Google Shape;2055;p28"/>
          <p:cNvSpPr txBox="1">
            <a:spLocks noGrp="1"/>
          </p:cNvSpPr>
          <p:nvPr>
            <p:ph type="subTitle" idx="9"/>
          </p:nvPr>
        </p:nvSpPr>
        <p:spPr>
          <a:xfrm>
            <a:off x="5583003" y="2064874"/>
            <a:ext cx="2280712" cy="83377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fr-FR" dirty="0"/>
              <a:t>Impact des index sur les performances</a:t>
            </a:r>
            <a:endParaRPr dirty="0"/>
          </a:p>
        </p:txBody>
      </p:sp>
      <p:sp>
        <p:nvSpPr>
          <p:cNvPr id="2056" name="Google Shape;2056;p28"/>
          <p:cNvSpPr txBox="1">
            <a:spLocks noGrp="1"/>
          </p:cNvSpPr>
          <p:nvPr>
            <p:ph type="subTitle" idx="13"/>
          </p:nvPr>
        </p:nvSpPr>
        <p:spPr>
          <a:xfrm>
            <a:off x="720000" y="3650750"/>
            <a:ext cx="2076900" cy="752100"/>
          </a:xfrm>
          <a:prstGeom prst="rect">
            <a:avLst/>
          </a:prstGeom>
        </p:spPr>
        <p:txBody>
          <a:bodyPr spcFirstLastPara="1" wrap="square" lIns="91425" tIns="91425" rIns="91425" bIns="91425" anchor="t" anchorCtr="0">
            <a:normAutofit/>
          </a:bodyPr>
          <a:lstStyle/>
          <a:p>
            <a:r>
              <a:rPr lang="fr-FR" b="1" dirty="0"/>
              <a:t>Stratégies</a:t>
            </a:r>
          </a:p>
          <a:p>
            <a:r>
              <a:rPr lang="fr-FR" b="1" dirty="0"/>
              <a:t>d’indexation</a:t>
            </a:r>
          </a:p>
        </p:txBody>
      </p:sp>
      <p:sp>
        <p:nvSpPr>
          <p:cNvPr id="2057" name="Google Shape;2057;p28"/>
          <p:cNvSpPr txBox="1">
            <a:spLocks noGrp="1"/>
          </p:cNvSpPr>
          <p:nvPr>
            <p:ph type="subTitle" idx="14"/>
          </p:nvPr>
        </p:nvSpPr>
        <p:spPr>
          <a:xfrm>
            <a:off x="3151502" y="3650750"/>
            <a:ext cx="2106300" cy="971525"/>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fr-FR" dirty="0"/>
              <a:t>Plan d’exécution des requêtes</a:t>
            </a:r>
          </a:p>
        </p:txBody>
      </p:sp>
      <p:sp>
        <p:nvSpPr>
          <p:cNvPr id="15" name="Google Shape;2304;p40">
            <a:extLst>
              <a:ext uri="{FF2B5EF4-FFF2-40B4-BE49-F238E27FC236}">
                <a16:creationId xmlns:a16="http://schemas.microsoft.com/office/drawing/2014/main" id="{AB72418F-2557-4BE5-82BB-E7861F4793EF}"/>
              </a:ext>
            </a:extLst>
          </p:cNvPr>
          <p:cNvSpPr/>
          <p:nvPr/>
        </p:nvSpPr>
        <p:spPr>
          <a:xfrm>
            <a:off x="8481625"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02</a:t>
            </a:r>
            <a:endParaRPr b="1" dirty="0">
              <a:solidFill>
                <a:schemeClr val="dk1"/>
              </a:solidFill>
              <a:latin typeface="Lexend Deca"/>
              <a:ea typeface="Lexend Deca"/>
              <a:cs typeface="Lexend Deca"/>
              <a:sym typeface="Lexend Deca"/>
            </a:endParaRPr>
          </a:p>
        </p:txBody>
      </p:sp>
      <p:sp>
        <p:nvSpPr>
          <p:cNvPr id="14" name="Google Shape;2050;p28">
            <a:extLst>
              <a:ext uri="{FF2B5EF4-FFF2-40B4-BE49-F238E27FC236}">
                <a16:creationId xmlns:a16="http://schemas.microsoft.com/office/drawing/2014/main" id="{865984AD-3899-47E3-ABC0-69CF0670D915}"/>
              </a:ext>
            </a:extLst>
          </p:cNvPr>
          <p:cNvSpPr txBox="1">
            <a:spLocks/>
          </p:cNvSpPr>
          <p:nvPr/>
        </p:nvSpPr>
        <p:spPr>
          <a:xfrm>
            <a:off x="5583002" y="3145478"/>
            <a:ext cx="734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en" dirty="0"/>
              <a:t>06</a:t>
            </a:r>
          </a:p>
        </p:txBody>
      </p:sp>
      <p:sp>
        <p:nvSpPr>
          <p:cNvPr id="16" name="Google Shape;2057;p28">
            <a:extLst>
              <a:ext uri="{FF2B5EF4-FFF2-40B4-BE49-F238E27FC236}">
                <a16:creationId xmlns:a16="http://schemas.microsoft.com/office/drawing/2014/main" id="{778F2F6F-1693-42AC-92D4-8F97A0F8C60F}"/>
              </a:ext>
            </a:extLst>
          </p:cNvPr>
          <p:cNvSpPr txBox="1">
            <a:spLocks/>
          </p:cNvSpPr>
          <p:nvPr/>
        </p:nvSpPr>
        <p:spPr>
          <a:xfrm>
            <a:off x="5583002" y="3702225"/>
            <a:ext cx="2273939" cy="92005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Lexend Deca"/>
              <a:buNone/>
              <a:defRPr sz="1800" b="1" i="0" u="none" strike="noStrike" cap="none">
                <a:solidFill>
                  <a:schemeClr val="dk1"/>
                </a:solidFill>
                <a:latin typeface="Lexend Deca"/>
                <a:ea typeface="Lexend Deca"/>
                <a:cs typeface="Lexend Deca"/>
                <a:sym typeface="Lexend Deca"/>
              </a:defRPr>
            </a:lvl1pPr>
            <a:lvl2pPr marL="914400" marR="0" lvl="1" indent="-304800" algn="l" rtl="0">
              <a:lnSpc>
                <a:spcPct val="100000"/>
              </a:lnSpc>
              <a:spcBef>
                <a:spcPts val="0"/>
              </a:spcBef>
              <a:spcAft>
                <a:spcPts val="0"/>
              </a:spcAft>
              <a:buClr>
                <a:schemeClr val="dk1"/>
              </a:buClr>
              <a:buSzPts val="2400"/>
              <a:buFont typeface="Lexend Deca"/>
              <a:buNone/>
              <a:defRPr sz="2400" b="1" i="0" u="none" strike="noStrike" cap="none">
                <a:solidFill>
                  <a:schemeClr val="dk1"/>
                </a:solidFill>
                <a:latin typeface="Lexend Deca"/>
                <a:ea typeface="Lexend Deca"/>
                <a:cs typeface="Lexend Deca"/>
                <a:sym typeface="Lexend Deca"/>
              </a:defRPr>
            </a:lvl2pPr>
            <a:lvl3pPr marL="1371600" marR="0" lvl="2" indent="-304800" algn="l" rtl="0">
              <a:lnSpc>
                <a:spcPct val="100000"/>
              </a:lnSpc>
              <a:spcBef>
                <a:spcPts val="0"/>
              </a:spcBef>
              <a:spcAft>
                <a:spcPts val="0"/>
              </a:spcAft>
              <a:buClr>
                <a:schemeClr val="dk1"/>
              </a:buClr>
              <a:buSzPts val="2400"/>
              <a:buFont typeface="Lexend Deca"/>
              <a:buNone/>
              <a:defRPr sz="2400" b="1" i="0" u="none" strike="noStrike" cap="none">
                <a:solidFill>
                  <a:schemeClr val="dk1"/>
                </a:solidFill>
                <a:latin typeface="Lexend Deca"/>
                <a:ea typeface="Lexend Deca"/>
                <a:cs typeface="Lexend Deca"/>
                <a:sym typeface="Lexend Deca"/>
              </a:defRPr>
            </a:lvl3pPr>
            <a:lvl4pPr marL="1828800" marR="0" lvl="3" indent="-304800" algn="l" rtl="0">
              <a:lnSpc>
                <a:spcPct val="100000"/>
              </a:lnSpc>
              <a:spcBef>
                <a:spcPts val="0"/>
              </a:spcBef>
              <a:spcAft>
                <a:spcPts val="0"/>
              </a:spcAft>
              <a:buClr>
                <a:schemeClr val="dk1"/>
              </a:buClr>
              <a:buSzPts val="2400"/>
              <a:buFont typeface="Lexend Deca"/>
              <a:buNone/>
              <a:defRPr sz="2400" b="1" i="0" u="none" strike="noStrike" cap="none">
                <a:solidFill>
                  <a:schemeClr val="dk1"/>
                </a:solidFill>
                <a:latin typeface="Lexend Deca"/>
                <a:ea typeface="Lexend Deca"/>
                <a:cs typeface="Lexend Deca"/>
                <a:sym typeface="Lexend Deca"/>
              </a:defRPr>
            </a:lvl4pPr>
            <a:lvl5pPr marL="2286000" marR="0" lvl="4" indent="-304800" algn="l" rtl="0">
              <a:lnSpc>
                <a:spcPct val="100000"/>
              </a:lnSpc>
              <a:spcBef>
                <a:spcPts val="0"/>
              </a:spcBef>
              <a:spcAft>
                <a:spcPts val="0"/>
              </a:spcAft>
              <a:buClr>
                <a:schemeClr val="dk1"/>
              </a:buClr>
              <a:buSzPts val="2400"/>
              <a:buFont typeface="Lexend Deca"/>
              <a:buNone/>
              <a:defRPr sz="2400" b="1" i="0" u="none" strike="noStrike" cap="none">
                <a:solidFill>
                  <a:schemeClr val="dk1"/>
                </a:solidFill>
                <a:latin typeface="Lexend Deca"/>
                <a:ea typeface="Lexend Deca"/>
                <a:cs typeface="Lexend Deca"/>
                <a:sym typeface="Lexend Deca"/>
              </a:defRPr>
            </a:lvl5pPr>
            <a:lvl6pPr marL="2743200" marR="0" lvl="5" indent="-304800" algn="l" rtl="0">
              <a:lnSpc>
                <a:spcPct val="100000"/>
              </a:lnSpc>
              <a:spcBef>
                <a:spcPts val="0"/>
              </a:spcBef>
              <a:spcAft>
                <a:spcPts val="0"/>
              </a:spcAft>
              <a:buClr>
                <a:schemeClr val="dk1"/>
              </a:buClr>
              <a:buSzPts val="2400"/>
              <a:buFont typeface="Lexend Deca"/>
              <a:buNone/>
              <a:defRPr sz="2400" b="1" i="0" u="none" strike="noStrike" cap="none">
                <a:solidFill>
                  <a:schemeClr val="dk1"/>
                </a:solidFill>
                <a:latin typeface="Lexend Deca"/>
                <a:ea typeface="Lexend Deca"/>
                <a:cs typeface="Lexend Deca"/>
                <a:sym typeface="Lexend Deca"/>
              </a:defRPr>
            </a:lvl6pPr>
            <a:lvl7pPr marL="3200400" marR="0" lvl="6" indent="-304800" algn="l" rtl="0">
              <a:lnSpc>
                <a:spcPct val="100000"/>
              </a:lnSpc>
              <a:spcBef>
                <a:spcPts val="0"/>
              </a:spcBef>
              <a:spcAft>
                <a:spcPts val="0"/>
              </a:spcAft>
              <a:buClr>
                <a:schemeClr val="dk1"/>
              </a:buClr>
              <a:buSzPts val="2400"/>
              <a:buFont typeface="Lexend Deca"/>
              <a:buNone/>
              <a:defRPr sz="2400" b="1" i="0" u="none" strike="noStrike" cap="none">
                <a:solidFill>
                  <a:schemeClr val="dk1"/>
                </a:solidFill>
                <a:latin typeface="Lexend Deca"/>
                <a:ea typeface="Lexend Deca"/>
                <a:cs typeface="Lexend Deca"/>
                <a:sym typeface="Lexend Deca"/>
              </a:defRPr>
            </a:lvl7pPr>
            <a:lvl8pPr marL="3657600" marR="0" lvl="7" indent="-304800" algn="l" rtl="0">
              <a:lnSpc>
                <a:spcPct val="100000"/>
              </a:lnSpc>
              <a:spcBef>
                <a:spcPts val="0"/>
              </a:spcBef>
              <a:spcAft>
                <a:spcPts val="0"/>
              </a:spcAft>
              <a:buClr>
                <a:schemeClr val="dk1"/>
              </a:buClr>
              <a:buSzPts val="2400"/>
              <a:buFont typeface="Lexend Deca"/>
              <a:buNone/>
              <a:defRPr sz="2400" b="1" i="0" u="none" strike="noStrike" cap="none">
                <a:solidFill>
                  <a:schemeClr val="dk1"/>
                </a:solidFill>
                <a:latin typeface="Lexend Deca"/>
                <a:ea typeface="Lexend Deca"/>
                <a:cs typeface="Lexend Deca"/>
                <a:sym typeface="Lexend Deca"/>
              </a:defRPr>
            </a:lvl8pPr>
            <a:lvl9pPr marL="4114800" marR="0" lvl="8" indent="-304800" algn="l" rtl="0">
              <a:lnSpc>
                <a:spcPct val="100000"/>
              </a:lnSpc>
              <a:spcBef>
                <a:spcPts val="0"/>
              </a:spcBef>
              <a:spcAft>
                <a:spcPts val="0"/>
              </a:spcAft>
              <a:buClr>
                <a:schemeClr val="dk1"/>
              </a:buClr>
              <a:buSzPts val="2400"/>
              <a:buFont typeface="Lexend Deca"/>
              <a:buNone/>
              <a:defRPr sz="2400" b="1" i="0" u="none" strike="noStrike" cap="none">
                <a:solidFill>
                  <a:schemeClr val="dk1"/>
                </a:solidFill>
                <a:latin typeface="Lexend Deca"/>
                <a:ea typeface="Lexend Deca"/>
                <a:cs typeface="Lexend Deca"/>
                <a:sym typeface="Lexend Deca"/>
              </a:defRPr>
            </a:lvl9pPr>
          </a:lstStyle>
          <a:p>
            <a:pPr marL="0" lvl="0" indent="0" algn="l" rtl="0">
              <a:spcBef>
                <a:spcPts val="0"/>
              </a:spcBef>
              <a:spcAft>
                <a:spcPts val="0"/>
              </a:spcAft>
              <a:buNone/>
            </a:pPr>
            <a:r>
              <a:rPr lang="fr-FR" dirty="0"/>
              <a:t>Optimisation des requêtes grâce aux index</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423661" y="217174"/>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Faut-il ajouter un index ?</a:t>
            </a:r>
          </a:p>
        </p:txBody>
      </p:sp>
      <p:sp>
        <p:nvSpPr>
          <p:cNvPr id="100" name="Google Shape;2244;p39">
            <a:extLst>
              <a:ext uri="{FF2B5EF4-FFF2-40B4-BE49-F238E27FC236}">
                <a16:creationId xmlns:a16="http://schemas.microsoft.com/office/drawing/2014/main" id="{7FDAECCC-3F19-4B86-B856-8E5E7B31C483}"/>
              </a:ext>
            </a:extLst>
          </p:cNvPr>
          <p:cNvSpPr txBox="1"/>
          <p:nvPr/>
        </p:nvSpPr>
        <p:spPr>
          <a:xfrm>
            <a:off x="626420" y="1217594"/>
            <a:ext cx="2353000" cy="46826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b="1" i="1" dirty="0">
                <a:solidFill>
                  <a:schemeClr val="tx2"/>
                </a:solidFill>
                <a:latin typeface="Inter" panose="020B0604020202020204" charset="0"/>
                <a:ea typeface="Inter" panose="020B0604020202020204" charset="0"/>
              </a:rPr>
              <a:t>Un index est utile si : </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16</a:t>
            </a:r>
            <a:endParaRPr b="1" dirty="0">
              <a:solidFill>
                <a:schemeClr val="dk1"/>
              </a:solidFill>
              <a:latin typeface="Lexend Deca"/>
              <a:ea typeface="Lexend Deca"/>
              <a:cs typeface="Lexend Deca"/>
              <a:sym typeface="Lexend Deca"/>
            </a:endParaRPr>
          </a:p>
        </p:txBody>
      </p:sp>
      <p:sp>
        <p:nvSpPr>
          <p:cNvPr id="9" name="TextBox 8">
            <a:extLst>
              <a:ext uri="{FF2B5EF4-FFF2-40B4-BE49-F238E27FC236}">
                <a16:creationId xmlns:a16="http://schemas.microsoft.com/office/drawing/2014/main" id="{14AB5241-8FAB-4AD5-81D4-A6AA546A0F90}"/>
              </a:ext>
            </a:extLst>
          </p:cNvPr>
          <p:cNvSpPr txBox="1"/>
          <p:nvPr/>
        </p:nvSpPr>
        <p:spPr>
          <a:xfrm>
            <a:off x="626420" y="1928733"/>
            <a:ext cx="3535680" cy="307777"/>
          </a:xfrm>
          <a:prstGeom prst="rect">
            <a:avLst/>
          </a:prstGeom>
          <a:noFill/>
        </p:spPr>
        <p:txBody>
          <a:bodyPr wrap="square">
            <a:spAutoFit/>
          </a:bodyPr>
          <a:lstStyle/>
          <a:p>
            <a:pPr rtl="0"/>
            <a:r>
              <a:rPr lang="fr-FR" dirty="0">
                <a:latin typeface="Inter" panose="020B0604020202020204" charset="0"/>
                <a:ea typeface="Inter" panose="020B0604020202020204" charset="0"/>
              </a:rPr>
              <a:t>La table contient </a:t>
            </a:r>
            <a:r>
              <a:rPr lang="fr-FR" b="1" dirty="0">
                <a:latin typeface="Inter" panose="020B0604020202020204" charset="0"/>
                <a:ea typeface="Inter" panose="020B0604020202020204" charset="0"/>
              </a:rPr>
              <a:t>beaucoup de lignes</a:t>
            </a:r>
            <a:endParaRPr lang="fr-FR" dirty="0">
              <a:latin typeface="Inter" panose="020B0604020202020204" charset="0"/>
              <a:ea typeface="Inter" panose="020B0604020202020204" charset="0"/>
            </a:endParaRPr>
          </a:p>
        </p:txBody>
      </p:sp>
      <p:pic>
        <p:nvPicPr>
          <p:cNvPr id="4" name="Picture 3">
            <a:extLst>
              <a:ext uri="{FF2B5EF4-FFF2-40B4-BE49-F238E27FC236}">
                <a16:creationId xmlns:a16="http://schemas.microsoft.com/office/drawing/2014/main" id="{C22402C6-BCF3-4AD4-BB60-7D0C133C9C07}"/>
              </a:ext>
            </a:extLst>
          </p:cNvPr>
          <p:cNvPicPr>
            <a:picLocks noChangeAspect="1"/>
          </p:cNvPicPr>
          <p:nvPr/>
        </p:nvPicPr>
        <p:blipFill>
          <a:blip r:embed="rId3"/>
          <a:stretch>
            <a:fillRect/>
          </a:stretch>
        </p:blipFill>
        <p:spPr>
          <a:xfrm>
            <a:off x="392287" y="1964015"/>
            <a:ext cx="234133" cy="234133"/>
          </a:xfrm>
          <a:prstGeom prst="rect">
            <a:avLst/>
          </a:prstGeom>
        </p:spPr>
      </p:pic>
      <p:sp>
        <p:nvSpPr>
          <p:cNvPr id="15" name="TextBox 14">
            <a:extLst>
              <a:ext uri="{FF2B5EF4-FFF2-40B4-BE49-F238E27FC236}">
                <a16:creationId xmlns:a16="http://schemas.microsoft.com/office/drawing/2014/main" id="{C142185E-05F4-42BB-94C1-4AB6DE57A2FB}"/>
              </a:ext>
            </a:extLst>
          </p:cNvPr>
          <p:cNvSpPr txBox="1"/>
          <p:nvPr/>
        </p:nvSpPr>
        <p:spPr>
          <a:xfrm>
            <a:off x="626420" y="2507396"/>
            <a:ext cx="3535680" cy="523220"/>
          </a:xfrm>
          <a:prstGeom prst="rect">
            <a:avLst/>
          </a:prstGeom>
          <a:noFill/>
        </p:spPr>
        <p:txBody>
          <a:bodyPr wrap="square">
            <a:spAutoFit/>
          </a:bodyPr>
          <a:lstStyle/>
          <a:p>
            <a:r>
              <a:rPr lang="fr-FR" dirty="0">
                <a:latin typeface="Inter" panose="020B0604020202020204" charset="0"/>
                <a:ea typeface="Inter" panose="020B0604020202020204" charset="0"/>
              </a:rPr>
              <a:t>Une colonne est souvent utilisée dans </a:t>
            </a:r>
            <a:r>
              <a:rPr lang="fr-FR" b="1" dirty="0">
                <a:latin typeface="Inter" panose="020B0604020202020204" charset="0"/>
                <a:ea typeface="Inter" panose="020B0604020202020204" charset="0"/>
              </a:rPr>
              <a:t>WHERE, JOIN, ORDER BY, GROUP BY</a:t>
            </a:r>
            <a:r>
              <a:rPr lang="fr-FR" dirty="0">
                <a:latin typeface="Inter" panose="020B0604020202020204" charset="0"/>
                <a:ea typeface="Inter" panose="020B0604020202020204" charset="0"/>
              </a:rPr>
              <a:t>.</a:t>
            </a:r>
          </a:p>
        </p:txBody>
      </p:sp>
      <p:pic>
        <p:nvPicPr>
          <p:cNvPr id="16" name="Picture 15">
            <a:extLst>
              <a:ext uri="{FF2B5EF4-FFF2-40B4-BE49-F238E27FC236}">
                <a16:creationId xmlns:a16="http://schemas.microsoft.com/office/drawing/2014/main" id="{3E745C15-A5FD-4E90-80A1-CD458C83F02B}"/>
              </a:ext>
            </a:extLst>
          </p:cNvPr>
          <p:cNvPicPr>
            <a:picLocks noChangeAspect="1"/>
          </p:cNvPicPr>
          <p:nvPr/>
        </p:nvPicPr>
        <p:blipFill>
          <a:blip r:embed="rId3"/>
          <a:stretch>
            <a:fillRect/>
          </a:stretch>
        </p:blipFill>
        <p:spPr>
          <a:xfrm>
            <a:off x="392287" y="2563855"/>
            <a:ext cx="234133" cy="234133"/>
          </a:xfrm>
          <a:prstGeom prst="rect">
            <a:avLst/>
          </a:prstGeom>
        </p:spPr>
      </p:pic>
      <p:pic>
        <p:nvPicPr>
          <p:cNvPr id="17" name="Picture 16">
            <a:extLst>
              <a:ext uri="{FF2B5EF4-FFF2-40B4-BE49-F238E27FC236}">
                <a16:creationId xmlns:a16="http://schemas.microsoft.com/office/drawing/2014/main" id="{8AB0D053-994E-4D0D-9CD7-5C99651BF55F}"/>
              </a:ext>
            </a:extLst>
          </p:cNvPr>
          <p:cNvPicPr>
            <a:picLocks noChangeAspect="1"/>
          </p:cNvPicPr>
          <p:nvPr/>
        </p:nvPicPr>
        <p:blipFill>
          <a:blip r:embed="rId3"/>
          <a:stretch>
            <a:fillRect/>
          </a:stretch>
        </p:blipFill>
        <p:spPr>
          <a:xfrm>
            <a:off x="392287" y="3486819"/>
            <a:ext cx="234133" cy="234133"/>
          </a:xfrm>
          <a:prstGeom prst="rect">
            <a:avLst/>
          </a:prstGeom>
        </p:spPr>
      </p:pic>
      <p:sp>
        <p:nvSpPr>
          <p:cNvPr id="22" name="TextBox 21">
            <a:extLst>
              <a:ext uri="{FF2B5EF4-FFF2-40B4-BE49-F238E27FC236}">
                <a16:creationId xmlns:a16="http://schemas.microsoft.com/office/drawing/2014/main" id="{670BF6DB-7897-4CF5-ABB2-F7204B2C1A68}"/>
              </a:ext>
            </a:extLst>
          </p:cNvPr>
          <p:cNvSpPr txBox="1"/>
          <p:nvPr/>
        </p:nvSpPr>
        <p:spPr>
          <a:xfrm>
            <a:off x="626420" y="3421309"/>
            <a:ext cx="3535680" cy="523220"/>
          </a:xfrm>
          <a:prstGeom prst="rect">
            <a:avLst/>
          </a:prstGeom>
          <a:noFill/>
        </p:spPr>
        <p:txBody>
          <a:bodyPr wrap="square">
            <a:spAutoFit/>
          </a:bodyPr>
          <a:lstStyle/>
          <a:p>
            <a:r>
              <a:rPr lang="fr-FR" dirty="0">
                <a:latin typeface="Inter" panose="020B0604020202020204" charset="0"/>
                <a:ea typeface="Inter" panose="020B0604020202020204" charset="0"/>
              </a:rPr>
              <a:t>La requête effectue des recherches sur une petite partie de la table</a:t>
            </a:r>
          </a:p>
        </p:txBody>
      </p:sp>
      <p:sp>
        <p:nvSpPr>
          <p:cNvPr id="18" name="Google Shape;2244;p39">
            <a:extLst>
              <a:ext uri="{FF2B5EF4-FFF2-40B4-BE49-F238E27FC236}">
                <a16:creationId xmlns:a16="http://schemas.microsoft.com/office/drawing/2014/main" id="{7BF80BDD-F75E-45E4-A263-1FD89AC80A62}"/>
              </a:ext>
            </a:extLst>
          </p:cNvPr>
          <p:cNvSpPr txBox="1"/>
          <p:nvPr/>
        </p:nvSpPr>
        <p:spPr>
          <a:xfrm>
            <a:off x="9860721" y="697593"/>
            <a:ext cx="4952559" cy="68106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1" i="1" dirty="0">
                <a:solidFill>
                  <a:schemeClr val="tx2"/>
                </a:solidFill>
                <a:latin typeface="Inter" panose="020B0604020202020204" charset="0"/>
                <a:ea typeface="Inter" panose="020B0604020202020204" charset="0"/>
              </a:rPr>
              <a:t>Coût des index en termes de stockage et d’écriture</a:t>
            </a:r>
            <a:endParaRPr lang="fr-FR" b="1" i="1" dirty="0">
              <a:solidFill>
                <a:schemeClr val="tx2"/>
              </a:solidFill>
              <a:latin typeface="Inter" panose="020B0604020202020204" charset="0"/>
              <a:ea typeface="Inter" panose="020B0604020202020204" charset="0"/>
              <a:cs typeface="Inter"/>
              <a:sym typeface="Inter"/>
            </a:endParaRPr>
          </a:p>
        </p:txBody>
      </p:sp>
      <p:sp>
        <p:nvSpPr>
          <p:cNvPr id="19" name="Google Shape;2244;p39">
            <a:extLst>
              <a:ext uri="{FF2B5EF4-FFF2-40B4-BE49-F238E27FC236}">
                <a16:creationId xmlns:a16="http://schemas.microsoft.com/office/drawing/2014/main" id="{B605B645-5850-45DC-BD74-0EB64EE5F6BF}"/>
              </a:ext>
            </a:extLst>
          </p:cNvPr>
          <p:cNvSpPr txBox="1"/>
          <p:nvPr/>
        </p:nvSpPr>
        <p:spPr>
          <a:xfrm>
            <a:off x="9860721" y="3570719"/>
            <a:ext cx="8152959" cy="100008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1" i="1" dirty="0">
                <a:latin typeface="+mn-lt"/>
                <a:ea typeface="Inter" panose="020B0604020202020204" charset="0"/>
              </a:rPr>
              <a:t>Ajouter trop d’index peut ralentir la base au lieu de l’accélérer </a:t>
            </a:r>
            <a:r>
              <a:rPr lang="fr-FR" dirty="0">
                <a:latin typeface="+mn-lt"/>
                <a:ea typeface="Inter" panose="020B0604020202020204" charset="0"/>
              </a:rPr>
              <a:t>:</a:t>
            </a:r>
          </a:p>
          <a:p>
            <a:pPr marL="0" lvl="0" indent="0" rtl="0">
              <a:spcBef>
                <a:spcPts val="0"/>
              </a:spcBef>
              <a:spcAft>
                <a:spcPts val="0"/>
              </a:spcAft>
              <a:buNone/>
            </a:pPr>
            <a:r>
              <a:rPr lang="fr-FR" dirty="0">
                <a:solidFill>
                  <a:schemeClr val="dk1"/>
                </a:solidFill>
                <a:latin typeface="+mn-lt"/>
                <a:ea typeface="Inter" panose="020B0604020202020204" charset="0"/>
                <a:cs typeface="Inter"/>
                <a:sym typeface="Inter"/>
              </a:rPr>
              <a:t>     Trop d’index consomment de l’espace et ralentissent les </a:t>
            </a:r>
            <a:r>
              <a:rPr lang="fr-FR" dirty="0">
                <a:solidFill>
                  <a:srgbClr val="00B050"/>
                </a:solidFill>
                <a:latin typeface="+mn-lt"/>
                <a:ea typeface="Inter" panose="020B0604020202020204" charset="0"/>
                <a:cs typeface="Inter"/>
                <a:sym typeface="Inter"/>
              </a:rPr>
              <a:t>INSERT</a:t>
            </a:r>
            <a:r>
              <a:rPr lang="fr-FR" dirty="0">
                <a:solidFill>
                  <a:schemeClr val="dk1"/>
                </a:solidFill>
                <a:latin typeface="+mn-lt"/>
                <a:ea typeface="Inter" panose="020B0604020202020204" charset="0"/>
                <a:cs typeface="Inter"/>
                <a:sym typeface="Inter"/>
              </a:rPr>
              <a:t>/</a:t>
            </a:r>
            <a:r>
              <a:rPr lang="fr-FR" dirty="0">
                <a:solidFill>
                  <a:srgbClr val="00B0F0"/>
                </a:solidFill>
                <a:latin typeface="+mn-lt"/>
                <a:ea typeface="Inter" panose="020B0604020202020204" charset="0"/>
                <a:cs typeface="Inter"/>
                <a:sym typeface="Inter"/>
              </a:rPr>
              <a:t>UPDATE</a:t>
            </a:r>
            <a:r>
              <a:rPr lang="fr-FR" dirty="0">
                <a:solidFill>
                  <a:schemeClr val="dk1"/>
                </a:solidFill>
                <a:latin typeface="+mn-lt"/>
                <a:ea typeface="Inter" panose="020B0604020202020204" charset="0"/>
                <a:cs typeface="Inter"/>
                <a:sym typeface="Inter"/>
              </a:rPr>
              <a:t>/</a:t>
            </a:r>
            <a:r>
              <a:rPr lang="fr-FR" dirty="0">
                <a:solidFill>
                  <a:srgbClr val="FF0000"/>
                </a:solidFill>
                <a:latin typeface="+mn-lt"/>
                <a:ea typeface="Inter" panose="020B0604020202020204" charset="0"/>
                <a:cs typeface="Inter"/>
                <a:sym typeface="Inter"/>
              </a:rPr>
              <a:t>DELETE</a:t>
            </a:r>
          </a:p>
          <a:p>
            <a:pPr marL="0" lvl="0" indent="0" rtl="0">
              <a:spcBef>
                <a:spcPts val="0"/>
              </a:spcBef>
              <a:spcAft>
                <a:spcPts val="0"/>
              </a:spcAft>
              <a:buNone/>
            </a:pPr>
            <a:r>
              <a:rPr lang="fr-FR" dirty="0">
                <a:solidFill>
                  <a:schemeClr val="dk1"/>
                </a:solidFill>
                <a:latin typeface="+mn-lt"/>
                <a:ea typeface="Inter" panose="020B0604020202020204" charset="0"/>
                <a:cs typeface="Inter"/>
                <a:sym typeface="Inter"/>
              </a:rPr>
              <a:t>     Certains types de requêtes sont plus efficaces sans index </a:t>
            </a:r>
          </a:p>
        </p:txBody>
      </p:sp>
      <p:pic>
        <p:nvPicPr>
          <p:cNvPr id="20" name="Picture 4">
            <a:extLst>
              <a:ext uri="{FF2B5EF4-FFF2-40B4-BE49-F238E27FC236}">
                <a16:creationId xmlns:a16="http://schemas.microsoft.com/office/drawing/2014/main" id="{5157B2AD-63B6-4DDE-B9FC-E0358CC905BD}"/>
              </a:ext>
            </a:extLst>
          </p:cNvPr>
          <p:cNvPicPr>
            <a:picLocks noChangeAspect="1"/>
          </p:cNvPicPr>
          <p:nvPr/>
        </p:nvPicPr>
        <p:blipFill rotWithShape="1">
          <a:blip r:embed="rId4"/>
          <a:srcRect t="19441" b="14733"/>
          <a:stretch/>
        </p:blipFill>
        <p:spPr>
          <a:xfrm>
            <a:off x="10360350" y="808440"/>
            <a:ext cx="6057900" cy="2612780"/>
          </a:xfrm>
          <a:prstGeom prst="rect">
            <a:avLst/>
          </a:prstGeom>
        </p:spPr>
      </p:pic>
      <p:sp>
        <p:nvSpPr>
          <p:cNvPr id="23" name="Google Shape;2130;p33">
            <a:extLst>
              <a:ext uri="{FF2B5EF4-FFF2-40B4-BE49-F238E27FC236}">
                <a16:creationId xmlns:a16="http://schemas.microsoft.com/office/drawing/2014/main" id="{4ECC6760-1EDD-4622-9BE4-30D3630D2A25}"/>
              </a:ext>
            </a:extLst>
          </p:cNvPr>
          <p:cNvSpPr txBox="1">
            <a:spLocks/>
          </p:cNvSpPr>
          <p:nvPr/>
        </p:nvSpPr>
        <p:spPr>
          <a:xfrm>
            <a:off x="9380661" y="161831"/>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Impact des Index sur les Performances</a:t>
            </a:r>
            <a:endParaRPr lang="fr-FR" sz="2400" dirty="0"/>
          </a:p>
        </p:txBody>
      </p:sp>
      <p:sp>
        <p:nvSpPr>
          <p:cNvPr id="24" name="Google Shape;2244;p39">
            <a:extLst>
              <a:ext uri="{FF2B5EF4-FFF2-40B4-BE49-F238E27FC236}">
                <a16:creationId xmlns:a16="http://schemas.microsoft.com/office/drawing/2014/main" id="{A8AD123B-6165-4EEB-A732-C214E2E5484A}"/>
              </a:ext>
            </a:extLst>
          </p:cNvPr>
          <p:cNvSpPr txBox="1"/>
          <p:nvPr/>
        </p:nvSpPr>
        <p:spPr>
          <a:xfrm>
            <a:off x="9773851" y="1210266"/>
            <a:ext cx="2921069" cy="46826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b="1" i="1" dirty="0">
                <a:solidFill>
                  <a:schemeClr val="tx2"/>
                </a:solidFill>
                <a:latin typeface="Inter" panose="020B0604020202020204" charset="0"/>
                <a:ea typeface="Inter" panose="020B0604020202020204" charset="0"/>
              </a:rPr>
              <a:t>Un index est inutile si : </a:t>
            </a:r>
            <a:endParaRPr lang="fr-FR" sz="1050" b="1" i="1" dirty="0">
              <a:solidFill>
                <a:schemeClr val="tx2"/>
              </a:solidFill>
              <a:latin typeface="Inter" panose="020B0604020202020204" charset="0"/>
              <a:ea typeface="Inter" panose="020B0604020202020204" charset="0"/>
              <a:cs typeface="Inter"/>
              <a:sym typeface="Inter"/>
            </a:endParaRPr>
          </a:p>
        </p:txBody>
      </p:sp>
      <p:pic>
        <p:nvPicPr>
          <p:cNvPr id="25" name="Picture 20">
            <a:extLst>
              <a:ext uri="{FF2B5EF4-FFF2-40B4-BE49-F238E27FC236}">
                <a16:creationId xmlns:a16="http://schemas.microsoft.com/office/drawing/2014/main" id="{6C29170E-E98D-41A2-A65C-0DB83CBB52A4}"/>
              </a:ext>
            </a:extLst>
          </p:cNvPr>
          <p:cNvPicPr>
            <a:picLocks noChangeAspect="1"/>
          </p:cNvPicPr>
          <p:nvPr/>
        </p:nvPicPr>
        <p:blipFill>
          <a:blip r:embed="rId5"/>
          <a:stretch>
            <a:fillRect/>
          </a:stretch>
        </p:blipFill>
        <p:spPr>
          <a:xfrm>
            <a:off x="9539118" y="1920387"/>
            <a:ext cx="277761" cy="277761"/>
          </a:xfrm>
          <a:prstGeom prst="rect">
            <a:avLst/>
          </a:prstGeom>
        </p:spPr>
      </p:pic>
      <p:sp>
        <p:nvSpPr>
          <p:cNvPr id="26" name="TextBox 27">
            <a:extLst>
              <a:ext uri="{FF2B5EF4-FFF2-40B4-BE49-F238E27FC236}">
                <a16:creationId xmlns:a16="http://schemas.microsoft.com/office/drawing/2014/main" id="{7D7CA4A9-AAB5-45DA-8969-16DBF1BFC16E}"/>
              </a:ext>
            </a:extLst>
          </p:cNvPr>
          <p:cNvSpPr txBox="1"/>
          <p:nvPr/>
        </p:nvSpPr>
        <p:spPr>
          <a:xfrm>
            <a:off x="9816880" y="1905378"/>
            <a:ext cx="4213422" cy="307777"/>
          </a:xfrm>
          <a:prstGeom prst="rect">
            <a:avLst/>
          </a:prstGeom>
          <a:noFill/>
        </p:spPr>
        <p:txBody>
          <a:bodyPr wrap="square">
            <a:spAutoFit/>
          </a:bodyPr>
          <a:lstStyle/>
          <a:p>
            <a:r>
              <a:rPr lang="fr-FR" dirty="0">
                <a:latin typeface="Inter" panose="020B0604020202020204" charset="0"/>
                <a:ea typeface="Inter" panose="020B0604020202020204" charset="0"/>
              </a:rPr>
              <a:t>La table est petite (un scan complet est rapide).</a:t>
            </a:r>
          </a:p>
        </p:txBody>
      </p:sp>
      <p:pic>
        <p:nvPicPr>
          <p:cNvPr id="27" name="Picture 28">
            <a:extLst>
              <a:ext uri="{FF2B5EF4-FFF2-40B4-BE49-F238E27FC236}">
                <a16:creationId xmlns:a16="http://schemas.microsoft.com/office/drawing/2014/main" id="{1BA80E39-6419-43F0-A4A5-CE7C3693202C}"/>
              </a:ext>
            </a:extLst>
          </p:cNvPr>
          <p:cNvPicPr>
            <a:picLocks noChangeAspect="1"/>
          </p:cNvPicPr>
          <p:nvPr/>
        </p:nvPicPr>
        <p:blipFill>
          <a:blip r:embed="rId5"/>
          <a:stretch>
            <a:fillRect/>
          </a:stretch>
        </p:blipFill>
        <p:spPr>
          <a:xfrm>
            <a:off x="9539118" y="2520227"/>
            <a:ext cx="277761" cy="277761"/>
          </a:xfrm>
          <a:prstGeom prst="rect">
            <a:avLst/>
          </a:prstGeom>
        </p:spPr>
      </p:pic>
      <p:sp>
        <p:nvSpPr>
          <p:cNvPr id="30" name="TextBox 32">
            <a:extLst>
              <a:ext uri="{FF2B5EF4-FFF2-40B4-BE49-F238E27FC236}">
                <a16:creationId xmlns:a16="http://schemas.microsoft.com/office/drawing/2014/main" id="{A31DAD22-184B-4957-97C4-630596D9B087}"/>
              </a:ext>
            </a:extLst>
          </p:cNvPr>
          <p:cNvSpPr txBox="1"/>
          <p:nvPr/>
        </p:nvSpPr>
        <p:spPr>
          <a:xfrm>
            <a:off x="9773851" y="2507396"/>
            <a:ext cx="4299480" cy="523220"/>
          </a:xfrm>
          <a:prstGeom prst="rect">
            <a:avLst/>
          </a:prstGeom>
          <a:noFill/>
        </p:spPr>
        <p:txBody>
          <a:bodyPr wrap="square">
            <a:spAutoFit/>
          </a:bodyPr>
          <a:lstStyle/>
          <a:p>
            <a:r>
              <a:rPr lang="fr-FR" dirty="0">
                <a:latin typeface="Inter" panose="020B0604020202020204" charset="0"/>
                <a:ea typeface="Inter" panose="020B0604020202020204" charset="0"/>
              </a:rPr>
              <a:t>La colonne contient peu de valeurs distinctes (ex : vrai/faux).</a:t>
            </a:r>
          </a:p>
        </p:txBody>
      </p:sp>
      <p:pic>
        <p:nvPicPr>
          <p:cNvPr id="31" name="Picture 33">
            <a:extLst>
              <a:ext uri="{FF2B5EF4-FFF2-40B4-BE49-F238E27FC236}">
                <a16:creationId xmlns:a16="http://schemas.microsoft.com/office/drawing/2014/main" id="{26E843DA-E93B-4CBB-84C4-FD43D99913EC}"/>
              </a:ext>
            </a:extLst>
          </p:cNvPr>
          <p:cNvPicPr>
            <a:picLocks noChangeAspect="1"/>
          </p:cNvPicPr>
          <p:nvPr/>
        </p:nvPicPr>
        <p:blipFill>
          <a:blip r:embed="rId5"/>
          <a:stretch>
            <a:fillRect/>
          </a:stretch>
        </p:blipFill>
        <p:spPr>
          <a:xfrm>
            <a:off x="9539118" y="3427525"/>
            <a:ext cx="277761" cy="277761"/>
          </a:xfrm>
          <a:prstGeom prst="rect">
            <a:avLst/>
          </a:prstGeom>
        </p:spPr>
      </p:pic>
      <p:sp>
        <p:nvSpPr>
          <p:cNvPr id="32" name="TextBox 37">
            <a:extLst>
              <a:ext uri="{FF2B5EF4-FFF2-40B4-BE49-F238E27FC236}">
                <a16:creationId xmlns:a16="http://schemas.microsoft.com/office/drawing/2014/main" id="{9EBC961D-F7E5-45D7-AA4E-41D5EF608927}"/>
              </a:ext>
            </a:extLst>
          </p:cNvPr>
          <p:cNvSpPr txBox="1"/>
          <p:nvPr/>
        </p:nvSpPr>
        <p:spPr>
          <a:xfrm>
            <a:off x="9816880" y="3422784"/>
            <a:ext cx="4612640" cy="523220"/>
          </a:xfrm>
          <a:prstGeom prst="rect">
            <a:avLst/>
          </a:prstGeom>
          <a:noFill/>
        </p:spPr>
        <p:txBody>
          <a:bodyPr wrap="square">
            <a:spAutoFit/>
          </a:bodyPr>
          <a:lstStyle/>
          <a:p>
            <a:r>
              <a:rPr lang="fr-FR" dirty="0">
                <a:latin typeface="Inter" panose="020B0604020202020204" charset="0"/>
                <a:ea typeface="Inter" panose="020B0604020202020204" charset="0"/>
              </a:rPr>
              <a:t>La colonne est souvent mise à jour (INSERT/UPDATE fréquents).</a:t>
            </a:r>
          </a:p>
        </p:txBody>
      </p:sp>
    </p:spTree>
    <p:extLst>
      <p:ext uri="{BB962C8B-B14F-4D97-AF65-F5344CB8AC3E}">
        <p14:creationId xmlns:p14="http://schemas.microsoft.com/office/powerpoint/2010/main" val="1422470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423661" y="217174"/>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Faut-il ajouter un index ?</a:t>
            </a:r>
          </a:p>
        </p:txBody>
      </p:sp>
      <p:sp>
        <p:nvSpPr>
          <p:cNvPr id="100" name="Google Shape;2244;p39">
            <a:extLst>
              <a:ext uri="{FF2B5EF4-FFF2-40B4-BE49-F238E27FC236}">
                <a16:creationId xmlns:a16="http://schemas.microsoft.com/office/drawing/2014/main" id="{7FDAECCC-3F19-4B86-B856-8E5E7B31C483}"/>
              </a:ext>
            </a:extLst>
          </p:cNvPr>
          <p:cNvSpPr txBox="1"/>
          <p:nvPr/>
        </p:nvSpPr>
        <p:spPr>
          <a:xfrm>
            <a:off x="626420" y="1217594"/>
            <a:ext cx="2353000" cy="46826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b="1" i="1" dirty="0">
                <a:solidFill>
                  <a:schemeClr val="tx2"/>
                </a:solidFill>
                <a:latin typeface="Inter" panose="020B0604020202020204" charset="0"/>
                <a:ea typeface="Inter" panose="020B0604020202020204" charset="0"/>
              </a:rPr>
              <a:t>Un index est utile si : </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16</a:t>
            </a:r>
            <a:endParaRPr b="1" dirty="0">
              <a:solidFill>
                <a:schemeClr val="dk1"/>
              </a:solidFill>
              <a:latin typeface="Lexend Deca"/>
              <a:ea typeface="Lexend Deca"/>
              <a:cs typeface="Lexend Deca"/>
              <a:sym typeface="Lexend Deca"/>
            </a:endParaRPr>
          </a:p>
        </p:txBody>
      </p:sp>
      <p:sp>
        <p:nvSpPr>
          <p:cNvPr id="8" name="Google Shape;2244;p39">
            <a:extLst>
              <a:ext uri="{FF2B5EF4-FFF2-40B4-BE49-F238E27FC236}">
                <a16:creationId xmlns:a16="http://schemas.microsoft.com/office/drawing/2014/main" id="{CA78A432-3222-4682-9089-8757108D82CF}"/>
              </a:ext>
            </a:extLst>
          </p:cNvPr>
          <p:cNvSpPr txBox="1"/>
          <p:nvPr/>
        </p:nvSpPr>
        <p:spPr>
          <a:xfrm>
            <a:off x="4858951" y="1210266"/>
            <a:ext cx="2921069" cy="46826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b="1" i="1" dirty="0">
                <a:solidFill>
                  <a:schemeClr val="tx2"/>
                </a:solidFill>
                <a:latin typeface="Inter" panose="020B0604020202020204" charset="0"/>
                <a:ea typeface="Inter" panose="020B0604020202020204" charset="0"/>
              </a:rPr>
              <a:t>Un index est inutile si : </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9" name="TextBox 8">
            <a:extLst>
              <a:ext uri="{FF2B5EF4-FFF2-40B4-BE49-F238E27FC236}">
                <a16:creationId xmlns:a16="http://schemas.microsoft.com/office/drawing/2014/main" id="{14AB5241-8FAB-4AD5-81D4-A6AA546A0F90}"/>
              </a:ext>
            </a:extLst>
          </p:cNvPr>
          <p:cNvSpPr txBox="1"/>
          <p:nvPr/>
        </p:nvSpPr>
        <p:spPr>
          <a:xfrm>
            <a:off x="626420" y="1928733"/>
            <a:ext cx="3535680" cy="307777"/>
          </a:xfrm>
          <a:prstGeom prst="rect">
            <a:avLst/>
          </a:prstGeom>
          <a:noFill/>
        </p:spPr>
        <p:txBody>
          <a:bodyPr wrap="square">
            <a:spAutoFit/>
          </a:bodyPr>
          <a:lstStyle/>
          <a:p>
            <a:pPr rtl="0"/>
            <a:r>
              <a:rPr lang="fr-FR" dirty="0">
                <a:latin typeface="Inter" panose="020B0604020202020204" charset="0"/>
                <a:ea typeface="Inter" panose="020B0604020202020204" charset="0"/>
              </a:rPr>
              <a:t>La table contient </a:t>
            </a:r>
            <a:r>
              <a:rPr lang="fr-FR" b="1" dirty="0">
                <a:latin typeface="Inter" panose="020B0604020202020204" charset="0"/>
                <a:ea typeface="Inter" panose="020B0604020202020204" charset="0"/>
              </a:rPr>
              <a:t>beaucoup de lignes</a:t>
            </a:r>
            <a:endParaRPr lang="fr-FR" dirty="0">
              <a:latin typeface="Inter" panose="020B0604020202020204" charset="0"/>
              <a:ea typeface="Inter" panose="020B0604020202020204" charset="0"/>
            </a:endParaRPr>
          </a:p>
        </p:txBody>
      </p:sp>
      <p:pic>
        <p:nvPicPr>
          <p:cNvPr id="4" name="Picture 3">
            <a:extLst>
              <a:ext uri="{FF2B5EF4-FFF2-40B4-BE49-F238E27FC236}">
                <a16:creationId xmlns:a16="http://schemas.microsoft.com/office/drawing/2014/main" id="{C22402C6-BCF3-4AD4-BB60-7D0C133C9C07}"/>
              </a:ext>
            </a:extLst>
          </p:cNvPr>
          <p:cNvPicPr>
            <a:picLocks noChangeAspect="1"/>
          </p:cNvPicPr>
          <p:nvPr/>
        </p:nvPicPr>
        <p:blipFill>
          <a:blip r:embed="rId3"/>
          <a:stretch>
            <a:fillRect/>
          </a:stretch>
        </p:blipFill>
        <p:spPr>
          <a:xfrm>
            <a:off x="392287" y="1964015"/>
            <a:ext cx="234133" cy="234133"/>
          </a:xfrm>
          <a:prstGeom prst="rect">
            <a:avLst/>
          </a:prstGeom>
        </p:spPr>
      </p:pic>
      <p:sp>
        <p:nvSpPr>
          <p:cNvPr id="15" name="TextBox 14">
            <a:extLst>
              <a:ext uri="{FF2B5EF4-FFF2-40B4-BE49-F238E27FC236}">
                <a16:creationId xmlns:a16="http://schemas.microsoft.com/office/drawing/2014/main" id="{C142185E-05F4-42BB-94C1-4AB6DE57A2FB}"/>
              </a:ext>
            </a:extLst>
          </p:cNvPr>
          <p:cNvSpPr txBox="1"/>
          <p:nvPr/>
        </p:nvSpPr>
        <p:spPr>
          <a:xfrm>
            <a:off x="626420" y="2507396"/>
            <a:ext cx="3535680" cy="523220"/>
          </a:xfrm>
          <a:prstGeom prst="rect">
            <a:avLst/>
          </a:prstGeom>
          <a:noFill/>
        </p:spPr>
        <p:txBody>
          <a:bodyPr wrap="square">
            <a:spAutoFit/>
          </a:bodyPr>
          <a:lstStyle/>
          <a:p>
            <a:r>
              <a:rPr lang="fr-FR" dirty="0">
                <a:latin typeface="Inter" panose="020B0604020202020204" charset="0"/>
                <a:ea typeface="Inter" panose="020B0604020202020204" charset="0"/>
              </a:rPr>
              <a:t>Une colonne est souvent utilisée dans </a:t>
            </a:r>
            <a:r>
              <a:rPr lang="fr-FR" b="1" dirty="0">
                <a:latin typeface="Inter" panose="020B0604020202020204" charset="0"/>
                <a:ea typeface="Inter" panose="020B0604020202020204" charset="0"/>
              </a:rPr>
              <a:t>WHERE, JOIN, ORDER BY, GROUP BY</a:t>
            </a:r>
            <a:r>
              <a:rPr lang="fr-FR" dirty="0">
                <a:latin typeface="Inter" panose="020B0604020202020204" charset="0"/>
                <a:ea typeface="Inter" panose="020B0604020202020204" charset="0"/>
              </a:rPr>
              <a:t>.</a:t>
            </a:r>
          </a:p>
        </p:txBody>
      </p:sp>
      <p:pic>
        <p:nvPicPr>
          <p:cNvPr id="16" name="Picture 15">
            <a:extLst>
              <a:ext uri="{FF2B5EF4-FFF2-40B4-BE49-F238E27FC236}">
                <a16:creationId xmlns:a16="http://schemas.microsoft.com/office/drawing/2014/main" id="{3E745C15-A5FD-4E90-80A1-CD458C83F02B}"/>
              </a:ext>
            </a:extLst>
          </p:cNvPr>
          <p:cNvPicPr>
            <a:picLocks noChangeAspect="1"/>
          </p:cNvPicPr>
          <p:nvPr/>
        </p:nvPicPr>
        <p:blipFill>
          <a:blip r:embed="rId3"/>
          <a:stretch>
            <a:fillRect/>
          </a:stretch>
        </p:blipFill>
        <p:spPr>
          <a:xfrm>
            <a:off x="392287" y="2563855"/>
            <a:ext cx="234133" cy="234133"/>
          </a:xfrm>
          <a:prstGeom prst="rect">
            <a:avLst/>
          </a:prstGeom>
        </p:spPr>
      </p:pic>
      <p:pic>
        <p:nvPicPr>
          <p:cNvPr id="17" name="Picture 16">
            <a:extLst>
              <a:ext uri="{FF2B5EF4-FFF2-40B4-BE49-F238E27FC236}">
                <a16:creationId xmlns:a16="http://schemas.microsoft.com/office/drawing/2014/main" id="{8AB0D053-994E-4D0D-9CD7-5C99651BF55F}"/>
              </a:ext>
            </a:extLst>
          </p:cNvPr>
          <p:cNvPicPr>
            <a:picLocks noChangeAspect="1"/>
          </p:cNvPicPr>
          <p:nvPr/>
        </p:nvPicPr>
        <p:blipFill>
          <a:blip r:embed="rId3"/>
          <a:stretch>
            <a:fillRect/>
          </a:stretch>
        </p:blipFill>
        <p:spPr>
          <a:xfrm>
            <a:off x="392287" y="3486819"/>
            <a:ext cx="234133" cy="234133"/>
          </a:xfrm>
          <a:prstGeom prst="rect">
            <a:avLst/>
          </a:prstGeom>
        </p:spPr>
      </p:pic>
      <p:sp>
        <p:nvSpPr>
          <p:cNvPr id="22" name="TextBox 21">
            <a:extLst>
              <a:ext uri="{FF2B5EF4-FFF2-40B4-BE49-F238E27FC236}">
                <a16:creationId xmlns:a16="http://schemas.microsoft.com/office/drawing/2014/main" id="{670BF6DB-7897-4CF5-ABB2-F7204B2C1A68}"/>
              </a:ext>
            </a:extLst>
          </p:cNvPr>
          <p:cNvSpPr txBox="1"/>
          <p:nvPr/>
        </p:nvSpPr>
        <p:spPr>
          <a:xfrm>
            <a:off x="626420" y="3421309"/>
            <a:ext cx="3535680" cy="523220"/>
          </a:xfrm>
          <a:prstGeom prst="rect">
            <a:avLst/>
          </a:prstGeom>
          <a:noFill/>
        </p:spPr>
        <p:txBody>
          <a:bodyPr wrap="square">
            <a:spAutoFit/>
          </a:bodyPr>
          <a:lstStyle/>
          <a:p>
            <a:r>
              <a:rPr lang="fr-FR" dirty="0">
                <a:latin typeface="Inter" panose="020B0604020202020204" charset="0"/>
                <a:ea typeface="Inter" panose="020B0604020202020204" charset="0"/>
              </a:rPr>
              <a:t>La requête effectue des recherches sur une petite partie de la table</a:t>
            </a:r>
          </a:p>
        </p:txBody>
      </p:sp>
      <p:pic>
        <p:nvPicPr>
          <p:cNvPr id="21" name="Picture 20">
            <a:extLst>
              <a:ext uri="{FF2B5EF4-FFF2-40B4-BE49-F238E27FC236}">
                <a16:creationId xmlns:a16="http://schemas.microsoft.com/office/drawing/2014/main" id="{513F51C6-7B1F-4C5B-90C5-A60A0EDDEF61}"/>
              </a:ext>
            </a:extLst>
          </p:cNvPr>
          <p:cNvPicPr>
            <a:picLocks noChangeAspect="1"/>
          </p:cNvPicPr>
          <p:nvPr/>
        </p:nvPicPr>
        <p:blipFill>
          <a:blip r:embed="rId4"/>
          <a:stretch>
            <a:fillRect/>
          </a:stretch>
        </p:blipFill>
        <p:spPr>
          <a:xfrm>
            <a:off x="4624218" y="1920387"/>
            <a:ext cx="277761" cy="277761"/>
          </a:xfrm>
          <a:prstGeom prst="rect">
            <a:avLst/>
          </a:prstGeom>
        </p:spPr>
      </p:pic>
      <p:sp>
        <p:nvSpPr>
          <p:cNvPr id="28" name="TextBox 27">
            <a:extLst>
              <a:ext uri="{FF2B5EF4-FFF2-40B4-BE49-F238E27FC236}">
                <a16:creationId xmlns:a16="http://schemas.microsoft.com/office/drawing/2014/main" id="{6055616F-BBAB-4711-AC28-ADB8765DF9EF}"/>
              </a:ext>
            </a:extLst>
          </p:cNvPr>
          <p:cNvSpPr txBox="1"/>
          <p:nvPr/>
        </p:nvSpPr>
        <p:spPr>
          <a:xfrm>
            <a:off x="4901980" y="1905378"/>
            <a:ext cx="4213422" cy="307777"/>
          </a:xfrm>
          <a:prstGeom prst="rect">
            <a:avLst/>
          </a:prstGeom>
          <a:noFill/>
        </p:spPr>
        <p:txBody>
          <a:bodyPr wrap="square">
            <a:spAutoFit/>
          </a:bodyPr>
          <a:lstStyle/>
          <a:p>
            <a:r>
              <a:rPr lang="fr-FR" dirty="0">
                <a:latin typeface="Inter" panose="020B0604020202020204" charset="0"/>
                <a:ea typeface="Inter" panose="020B0604020202020204" charset="0"/>
              </a:rPr>
              <a:t>La table est petite (un scan complet est rapide).</a:t>
            </a:r>
          </a:p>
        </p:txBody>
      </p:sp>
      <p:pic>
        <p:nvPicPr>
          <p:cNvPr id="29" name="Picture 28">
            <a:extLst>
              <a:ext uri="{FF2B5EF4-FFF2-40B4-BE49-F238E27FC236}">
                <a16:creationId xmlns:a16="http://schemas.microsoft.com/office/drawing/2014/main" id="{9E955978-00CC-48EA-8826-6F3D1B30193E}"/>
              </a:ext>
            </a:extLst>
          </p:cNvPr>
          <p:cNvPicPr>
            <a:picLocks noChangeAspect="1"/>
          </p:cNvPicPr>
          <p:nvPr/>
        </p:nvPicPr>
        <p:blipFill>
          <a:blip r:embed="rId4"/>
          <a:stretch>
            <a:fillRect/>
          </a:stretch>
        </p:blipFill>
        <p:spPr>
          <a:xfrm>
            <a:off x="4624218" y="2520227"/>
            <a:ext cx="277761" cy="277761"/>
          </a:xfrm>
          <a:prstGeom prst="rect">
            <a:avLst/>
          </a:prstGeom>
        </p:spPr>
      </p:pic>
      <p:sp>
        <p:nvSpPr>
          <p:cNvPr id="33" name="TextBox 32">
            <a:extLst>
              <a:ext uri="{FF2B5EF4-FFF2-40B4-BE49-F238E27FC236}">
                <a16:creationId xmlns:a16="http://schemas.microsoft.com/office/drawing/2014/main" id="{C3E5712E-CC94-4013-9029-E2398B913479}"/>
              </a:ext>
            </a:extLst>
          </p:cNvPr>
          <p:cNvSpPr txBox="1"/>
          <p:nvPr/>
        </p:nvSpPr>
        <p:spPr>
          <a:xfrm>
            <a:off x="4858951" y="2507396"/>
            <a:ext cx="4299480" cy="523220"/>
          </a:xfrm>
          <a:prstGeom prst="rect">
            <a:avLst/>
          </a:prstGeom>
          <a:noFill/>
        </p:spPr>
        <p:txBody>
          <a:bodyPr wrap="square">
            <a:spAutoFit/>
          </a:bodyPr>
          <a:lstStyle/>
          <a:p>
            <a:r>
              <a:rPr lang="fr-FR" dirty="0">
                <a:latin typeface="Inter" panose="020B0604020202020204" charset="0"/>
                <a:ea typeface="Inter" panose="020B0604020202020204" charset="0"/>
              </a:rPr>
              <a:t>La colonne contient peu de valeurs distinctes (ex : vrai/faux).</a:t>
            </a:r>
          </a:p>
        </p:txBody>
      </p:sp>
      <p:pic>
        <p:nvPicPr>
          <p:cNvPr id="34" name="Picture 33">
            <a:extLst>
              <a:ext uri="{FF2B5EF4-FFF2-40B4-BE49-F238E27FC236}">
                <a16:creationId xmlns:a16="http://schemas.microsoft.com/office/drawing/2014/main" id="{613EFDD3-CFE4-48A7-A96D-60FE7F2F64DA}"/>
              </a:ext>
            </a:extLst>
          </p:cNvPr>
          <p:cNvPicPr>
            <a:picLocks noChangeAspect="1"/>
          </p:cNvPicPr>
          <p:nvPr/>
        </p:nvPicPr>
        <p:blipFill>
          <a:blip r:embed="rId4"/>
          <a:stretch>
            <a:fillRect/>
          </a:stretch>
        </p:blipFill>
        <p:spPr>
          <a:xfrm>
            <a:off x="4624218" y="3427525"/>
            <a:ext cx="277761" cy="277761"/>
          </a:xfrm>
          <a:prstGeom prst="rect">
            <a:avLst/>
          </a:prstGeom>
        </p:spPr>
      </p:pic>
      <p:sp>
        <p:nvSpPr>
          <p:cNvPr id="38" name="TextBox 37">
            <a:extLst>
              <a:ext uri="{FF2B5EF4-FFF2-40B4-BE49-F238E27FC236}">
                <a16:creationId xmlns:a16="http://schemas.microsoft.com/office/drawing/2014/main" id="{1B33936B-8F3B-42AE-BBB2-9203672F039A}"/>
              </a:ext>
            </a:extLst>
          </p:cNvPr>
          <p:cNvSpPr txBox="1"/>
          <p:nvPr/>
        </p:nvSpPr>
        <p:spPr>
          <a:xfrm>
            <a:off x="4901980" y="3422784"/>
            <a:ext cx="4612640" cy="523220"/>
          </a:xfrm>
          <a:prstGeom prst="rect">
            <a:avLst/>
          </a:prstGeom>
          <a:noFill/>
        </p:spPr>
        <p:txBody>
          <a:bodyPr wrap="square">
            <a:spAutoFit/>
          </a:bodyPr>
          <a:lstStyle/>
          <a:p>
            <a:r>
              <a:rPr lang="fr-FR" dirty="0">
                <a:latin typeface="Inter" panose="020B0604020202020204" charset="0"/>
                <a:ea typeface="Inter" panose="020B0604020202020204" charset="0"/>
              </a:rPr>
              <a:t>La colonne est souvent mise à jour (INSERT/UPDATE fréquents).</a:t>
            </a:r>
          </a:p>
        </p:txBody>
      </p:sp>
      <p:sp>
        <p:nvSpPr>
          <p:cNvPr id="24" name="Google Shape;2130;p33">
            <a:extLst>
              <a:ext uri="{FF2B5EF4-FFF2-40B4-BE49-F238E27FC236}">
                <a16:creationId xmlns:a16="http://schemas.microsoft.com/office/drawing/2014/main" id="{F68069EE-178E-4390-A391-7270F24EE1AF}"/>
              </a:ext>
            </a:extLst>
          </p:cNvPr>
          <p:cNvSpPr txBox="1">
            <a:spLocks/>
          </p:cNvSpPr>
          <p:nvPr/>
        </p:nvSpPr>
        <p:spPr>
          <a:xfrm>
            <a:off x="344654" y="5563499"/>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Problèmes d'Indexation en MongoDB</a:t>
            </a:r>
            <a:endParaRPr lang="fr-FR" sz="2400" dirty="0"/>
          </a:p>
        </p:txBody>
      </p:sp>
      <p:sp>
        <p:nvSpPr>
          <p:cNvPr id="25" name="TextBox 22">
            <a:extLst>
              <a:ext uri="{FF2B5EF4-FFF2-40B4-BE49-F238E27FC236}">
                <a16:creationId xmlns:a16="http://schemas.microsoft.com/office/drawing/2014/main" id="{82493977-BDC9-49D9-9AAE-0305829C0BBB}"/>
              </a:ext>
            </a:extLst>
          </p:cNvPr>
          <p:cNvSpPr txBox="1"/>
          <p:nvPr/>
        </p:nvSpPr>
        <p:spPr>
          <a:xfrm>
            <a:off x="697110" y="7895153"/>
            <a:ext cx="4634679" cy="307777"/>
          </a:xfrm>
          <a:prstGeom prst="rect">
            <a:avLst/>
          </a:prstGeom>
          <a:noFill/>
        </p:spPr>
        <p:txBody>
          <a:bodyPr wrap="square">
            <a:spAutoFit/>
          </a:bodyPr>
          <a:lstStyle/>
          <a:p>
            <a:pPr rtl="0"/>
            <a:r>
              <a:rPr lang="fr-FR" dirty="0"/>
              <a:t>Index simple utilisé au lieu d’un index composé.</a:t>
            </a:r>
          </a:p>
        </p:txBody>
      </p:sp>
      <p:sp>
        <p:nvSpPr>
          <p:cNvPr id="26" name="TextBox 23">
            <a:extLst>
              <a:ext uri="{FF2B5EF4-FFF2-40B4-BE49-F238E27FC236}">
                <a16:creationId xmlns:a16="http://schemas.microsoft.com/office/drawing/2014/main" id="{D504D1B5-093F-4E67-BC53-423223B70134}"/>
              </a:ext>
            </a:extLst>
          </p:cNvPr>
          <p:cNvSpPr txBox="1"/>
          <p:nvPr/>
        </p:nvSpPr>
        <p:spPr>
          <a:xfrm>
            <a:off x="697110" y="8236080"/>
            <a:ext cx="8433822" cy="307777"/>
          </a:xfrm>
          <a:prstGeom prst="rect">
            <a:avLst/>
          </a:prstGeom>
          <a:noFill/>
        </p:spPr>
        <p:txBody>
          <a:bodyPr wrap="square">
            <a:spAutoFit/>
          </a:bodyPr>
          <a:lstStyle/>
          <a:p>
            <a:pPr rtl="0"/>
            <a:r>
              <a:rPr lang="fr-FR" dirty="0"/>
              <a:t>MongoDB ne peut pas combiner ces index efficacement alors il effectue un Full Collection Scan .</a:t>
            </a:r>
          </a:p>
        </p:txBody>
      </p:sp>
      <p:sp>
        <p:nvSpPr>
          <p:cNvPr id="27" name="TextBox 24">
            <a:extLst>
              <a:ext uri="{FF2B5EF4-FFF2-40B4-BE49-F238E27FC236}">
                <a16:creationId xmlns:a16="http://schemas.microsoft.com/office/drawing/2014/main" id="{2BC43F51-5C63-41C5-A3D7-E1AD1828449C}"/>
              </a:ext>
            </a:extLst>
          </p:cNvPr>
          <p:cNvSpPr txBox="1"/>
          <p:nvPr/>
        </p:nvSpPr>
        <p:spPr>
          <a:xfrm>
            <a:off x="697110" y="6373702"/>
            <a:ext cx="6468222" cy="307777"/>
          </a:xfrm>
          <a:prstGeom prst="rect">
            <a:avLst/>
          </a:prstGeom>
          <a:noFill/>
        </p:spPr>
        <p:txBody>
          <a:bodyPr wrap="square">
            <a:spAutoFit/>
          </a:bodyPr>
          <a:lstStyle/>
          <a:p>
            <a:pPr rtl="0"/>
            <a:r>
              <a:rPr lang="fr-FR" i="1" dirty="0">
                <a:solidFill>
                  <a:schemeClr val="bg2"/>
                </a:solidFill>
              </a:rPr>
              <a:t>Problème 1 : Mauvais choix d'index → Requêtes lentes</a:t>
            </a:r>
            <a:endParaRPr lang="fr-FR" b="1" i="1" dirty="0">
              <a:solidFill>
                <a:schemeClr val="bg2"/>
              </a:solidFill>
            </a:endParaRPr>
          </a:p>
        </p:txBody>
      </p:sp>
      <p:pic>
        <p:nvPicPr>
          <p:cNvPr id="30" name="Picture 3">
            <a:extLst>
              <a:ext uri="{FF2B5EF4-FFF2-40B4-BE49-F238E27FC236}">
                <a16:creationId xmlns:a16="http://schemas.microsoft.com/office/drawing/2014/main" id="{CB1111AF-6C7A-4D9D-B16D-72B0781F36D1}"/>
              </a:ext>
            </a:extLst>
          </p:cNvPr>
          <p:cNvPicPr>
            <a:picLocks noChangeAspect="1"/>
          </p:cNvPicPr>
          <p:nvPr/>
        </p:nvPicPr>
        <p:blipFill>
          <a:blip r:embed="rId5"/>
          <a:stretch>
            <a:fillRect/>
          </a:stretch>
        </p:blipFill>
        <p:spPr>
          <a:xfrm>
            <a:off x="791200" y="6772112"/>
            <a:ext cx="7850132" cy="1038370"/>
          </a:xfrm>
          <a:prstGeom prst="rect">
            <a:avLst/>
          </a:prstGeom>
        </p:spPr>
      </p:pic>
      <p:sp>
        <p:nvSpPr>
          <p:cNvPr id="31" name="TextBox 11">
            <a:extLst>
              <a:ext uri="{FF2B5EF4-FFF2-40B4-BE49-F238E27FC236}">
                <a16:creationId xmlns:a16="http://schemas.microsoft.com/office/drawing/2014/main" id="{2CB23C6D-E64E-48EB-A315-29F8A574EA04}"/>
              </a:ext>
            </a:extLst>
          </p:cNvPr>
          <p:cNvSpPr txBox="1"/>
          <p:nvPr/>
        </p:nvSpPr>
        <p:spPr>
          <a:xfrm>
            <a:off x="697110" y="8608618"/>
            <a:ext cx="6468222" cy="307777"/>
          </a:xfrm>
          <a:prstGeom prst="rect">
            <a:avLst/>
          </a:prstGeom>
          <a:noFill/>
        </p:spPr>
        <p:txBody>
          <a:bodyPr wrap="square">
            <a:spAutoFit/>
          </a:bodyPr>
          <a:lstStyle/>
          <a:p>
            <a:pPr rtl="0"/>
            <a:r>
              <a:rPr lang="fr-FR" i="1" dirty="0">
                <a:solidFill>
                  <a:schemeClr val="bg2"/>
                </a:solidFill>
              </a:rPr>
              <a:t>Solution : Index Composé</a:t>
            </a:r>
            <a:endParaRPr lang="fr-FR" b="1" i="1" dirty="0">
              <a:solidFill>
                <a:schemeClr val="bg2"/>
              </a:solidFill>
            </a:endParaRPr>
          </a:p>
        </p:txBody>
      </p:sp>
      <p:pic>
        <p:nvPicPr>
          <p:cNvPr id="32" name="Picture 5">
            <a:extLst>
              <a:ext uri="{FF2B5EF4-FFF2-40B4-BE49-F238E27FC236}">
                <a16:creationId xmlns:a16="http://schemas.microsoft.com/office/drawing/2014/main" id="{133A317D-ECCB-4833-B4F5-A5186F92D5CA}"/>
              </a:ext>
            </a:extLst>
          </p:cNvPr>
          <p:cNvPicPr>
            <a:picLocks noChangeAspect="1"/>
          </p:cNvPicPr>
          <p:nvPr/>
        </p:nvPicPr>
        <p:blipFill>
          <a:blip r:embed="rId6"/>
          <a:stretch>
            <a:fillRect/>
          </a:stretch>
        </p:blipFill>
        <p:spPr>
          <a:xfrm>
            <a:off x="791200" y="8981156"/>
            <a:ext cx="4858428" cy="571580"/>
          </a:xfrm>
          <a:prstGeom prst="rect">
            <a:avLst/>
          </a:prstGeom>
        </p:spPr>
      </p:pic>
    </p:spTree>
    <p:extLst>
      <p:ext uri="{BB962C8B-B14F-4D97-AF65-F5344CB8AC3E}">
        <p14:creationId xmlns:p14="http://schemas.microsoft.com/office/powerpoint/2010/main" val="1595171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344654" y="259979"/>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Problèmes d'Indexation en MongoDB</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17</a:t>
            </a:r>
            <a:endParaRPr b="1" dirty="0">
              <a:solidFill>
                <a:schemeClr val="dk1"/>
              </a:solidFill>
              <a:latin typeface="Lexend Deca"/>
              <a:ea typeface="Lexend Deca"/>
              <a:cs typeface="Lexend Deca"/>
              <a:sym typeface="Lexend Deca"/>
            </a:endParaRPr>
          </a:p>
        </p:txBody>
      </p:sp>
      <p:sp>
        <p:nvSpPr>
          <p:cNvPr id="23" name="TextBox 22">
            <a:extLst>
              <a:ext uri="{FF2B5EF4-FFF2-40B4-BE49-F238E27FC236}">
                <a16:creationId xmlns:a16="http://schemas.microsoft.com/office/drawing/2014/main" id="{BEA42E16-C917-43C3-A514-5A6A2EFEF806}"/>
              </a:ext>
            </a:extLst>
          </p:cNvPr>
          <p:cNvSpPr txBox="1"/>
          <p:nvPr/>
        </p:nvSpPr>
        <p:spPr>
          <a:xfrm>
            <a:off x="697110" y="2591633"/>
            <a:ext cx="4634679" cy="307777"/>
          </a:xfrm>
          <a:prstGeom prst="rect">
            <a:avLst/>
          </a:prstGeom>
          <a:noFill/>
        </p:spPr>
        <p:txBody>
          <a:bodyPr wrap="square">
            <a:spAutoFit/>
          </a:bodyPr>
          <a:lstStyle/>
          <a:p>
            <a:pPr rtl="0"/>
            <a:r>
              <a:rPr lang="fr-FR" dirty="0"/>
              <a:t>Index simple utilisé au lieu d’un index composé.</a:t>
            </a:r>
          </a:p>
        </p:txBody>
      </p:sp>
      <p:sp>
        <p:nvSpPr>
          <p:cNvPr id="24" name="TextBox 23">
            <a:extLst>
              <a:ext uri="{FF2B5EF4-FFF2-40B4-BE49-F238E27FC236}">
                <a16:creationId xmlns:a16="http://schemas.microsoft.com/office/drawing/2014/main" id="{46B3FF1C-70D7-48A2-9A91-370168E136F9}"/>
              </a:ext>
            </a:extLst>
          </p:cNvPr>
          <p:cNvSpPr txBox="1"/>
          <p:nvPr/>
        </p:nvSpPr>
        <p:spPr>
          <a:xfrm>
            <a:off x="697110" y="2932560"/>
            <a:ext cx="8433822" cy="307777"/>
          </a:xfrm>
          <a:prstGeom prst="rect">
            <a:avLst/>
          </a:prstGeom>
          <a:noFill/>
        </p:spPr>
        <p:txBody>
          <a:bodyPr wrap="square">
            <a:spAutoFit/>
          </a:bodyPr>
          <a:lstStyle/>
          <a:p>
            <a:pPr rtl="0"/>
            <a:r>
              <a:rPr lang="fr-FR" dirty="0"/>
              <a:t>MongoDB ne peut pas combiner ces index efficacement alors il effectue un Full Collection Scan .</a:t>
            </a:r>
          </a:p>
        </p:txBody>
      </p:sp>
      <p:sp>
        <p:nvSpPr>
          <p:cNvPr id="25" name="TextBox 24">
            <a:extLst>
              <a:ext uri="{FF2B5EF4-FFF2-40B4-BE49-F238E27FC236}">
                <a16:creationId xmlns:a16="http://schemas.microsoft.com/office/drawing/2014/main" id="{2289131C-D9F3-4F76-8B66-EDD75F94FC44}"/>
              </a:ext>
            </a:extLst>
          </p:cNvPr>
          <p:cNvSpPr txBox="1"/>
          <p:nvPr/>
        </p:nvSpPr>
        <p:spPr>
          <a:xfrm>
            <a:off x="697110" y="1070182"/>
            <a:ext cx="6468222" cy="307777"/>
          </a:xfrm>
          <a:prstGeom prst="rect">
            <a:avLst/>
          </a:prstGeom>
          <a:noFill/>
        </p:spPr>
        <p:txBody>
          <a:bodyPr wrap="square">
            <a:spAutoFit/>
          </a:bodyPr>
          <a:lstStyle/>
          <a:p>
            <a:pPr rtl="0"/>
            <a:r>
              <a:rPr lang="fr-FR" i="1" dirty="0">
                <a:solidFill>
                  <a:schemeClr val="bg2"/>
                </a:solidFill>
              </a:rPr>
              <a:t>Problème 1 : Mauvais choix d'index → Requêtes lentes</a:t>
            </a:r>
            <a:endParaRPr lang="fr-FR" b="1" i="1" dirty="0">
              <a:solidFill>
                <a:schemeClr val="bg2"/>
              </a:solidFill>
            </a:endParaRPr>
          </a:p>
        </p:txBody>
      </p:sp>
      <p:pic>
        <p:nvPicPr>
          <p:cNvPr id="4" name="Picture 3">
            <a:extLst>
              <a:ext uri="{FF2B5EF4-FFF2-40B4-BE49-F238E27FC236}">
                <a16:creationId xmlns:a16="http://schemas.microsoft.com/office/drawing/2014/main" id="{8F982910-55A1-4C8D-9173-93B8F7FEA56B}"/>
              </a:ext>
            </a:extLst>
          </p:cNvPr>
          <p:cNvPicPr>
            <a:picLocks noChangeAspect="1"/>
          </p:cNvPicPr>
          <p:nvPr/>
        </p:nvPicPr>
        <p:blipFill>
          <a:blip r:embed="rId3"/>
          <a:stretch>
            <a:fillRect/>
          </a:stretch>
        </p:blipFill>
        <p:spPr>
          <a:xfrm>
            <a:off x="791200" y="1468592"/>
            <a:ext cx="7850132" cy="1038370"/>
          </a:xfrm>
          <a:prstGeom prst="rect">
            <a:avLst/>
          </a:prstGeom>
        </p:spPr>
      </p:pic>
      <p:sp>
        <p:nvSpPr>
          <p:cNvPr id="12" name="TextBox 11">
            <a:extLst>
              <a:ext uri="{FF2B5EF4-FFF2-40B4-BE49-F238E27FC236}">
                <a16:creationId xmlns:a16="http://schemas.microsoft.com/office/drawing/2014/main" id="{E724BD77-64CC-4F3D-A224-E5AF4533E147}"/>
              </a:ext>
            </a:extLst>
          </p:cNvPr>
          <p:cNvSpPr txBox="1"/>
          <p:nvPr/>
        </p:nvSpPr>
        <p:spPr>
          <a:xfrm>
            <a:off x="697110" y="3305098"/>
            <a:ext cx="6468222" cy="307777"/>
          </a:xfrm>
          <a:prstGeom prst="rect">
            <a:avLst/>
          </a:prstGeom>
          <a:noFill/>
        </p:spPr>
        <p:txBody>
          <a:bodyPr wrap="square">
            <a:spAutoFit/>
          </a:bodyPr>
          <a:lstStyle/>
          <a:p>
            <a:pPr rtl="0"/>
            <a:r>
              <a:rPr lang="fr-FR" i="1" dirty="0">
                <a:solidFill>
                  <a:schemeClr val="bg2"/>
                </a:solidFill>
              </a:rPr>
              <a:t>Solution : Index Composé</a:t>
            </a:r>
            <a:endParaRPr lang="fr-FR" b="1" i="1" dirty="0">
              <a:solidFill>
                <a:schemeClr val="bg2"/>
              </a:solidFill>
            </a:endParaRPr>
          </a:p>
        </p:txBody>
      </p:sp>
      <p:pic>
        <p:nvPicPr>
          <p:cNvPr id="6" name="Picture 5">
            <a:extLst>
              <a:ext uri="{FF2B5EF4-FFF2-40B4-BE49-F238E27FC236}">
                <a16:creationId xmlns:a16="http://schemas.microsoft.com/office/drawing/2014/main" id="{0F151EE1-6242-43A7-A809-D45F5CBADBCD}"/>
              </a:ext>
            </a:extLst>
          </p:cNvPr>
          <p:cNvPicPr>
            <a:picLocks noChangeAspect="1"/>
          </p:cNvPicPr>
          <p:nvPr/>
        </p:nvPicPr>
        <p:blipFill>
          <a:blip r:embed="rId4"/>
          <a:stretch>
            <a:fillRect/>
          </a:stretch>
        </p:blipFill>
        <p:spPr>
          <a:xfrm>
            <a:off x="791200" y="3677636"/>
            <a:ext cx="4858428" cy="571580"/>
          </a:xfrm>
          <a:prstGeom prst="rect">
            <a:avLst/>
          </a:prstGeom>
        </p:spPr>
      </p:pic>
      <p:sp>
        <p:nvSpPr>
          <p:cNvPr id="11" name="Google Shape;2130;p33">
            <a:extLst>
              <a:ext uri="{FF2B5EF4-FFF2-40B4-BE49-F238E27FC236}">
                <a16:creationId xmlns:a16="http://schemas.microsoft.com/office/drawing/2014/main" id="{048073AE-2E47-4F24-B82C-A1502B2069B7}"/>
              </a:ext>
            </a:extLst>
          </p:cNvPr>
          <p:cNvSpPr txBox="1">
            <a:spLocks/>
          </p:cNvSpPr>
          <p:nvPr/>
        </p:nvSpPr>
        <p:spPr>
          <a:xfrm>
            <a:off x="357722" y="5210163"/>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Problème de Sharding &amp; Indexation</a:t>
            </a:r>
            <a:endParaRPr lang="fr-FR" sz="2400" dirty="0"/>
          </a:p>
        </p:txBody>
      </p:sp>
      <p:sp>
        <p:nvSpPr>
          <p:cNvPr id="13" name="TextBox 22">
            <a:extLst>
              <a:ext uri="{FF2B5EF4-FFF2-40B4-BE49-F238E27FC236}">
                <a16:creationId xmlns:a16="http://schemas.microsoft.com/office/drawing/2014/main" id="{25B252DD-713E-41EC-82D5-EFEA454EF78F}"/>
              </a:ext>
            </a:extLst>
          </p:cNvPr>
          <p:cNvSpPr txBox="1"/>
          <p:nvPr/>
        </p:nvSpPr>
        <p:spPr>
          <a:xfrm>
            <a:off x="220578" y="6548155"/>
            <a:ext cx="7267422" cy="307777"/>
          </a:xfrm>
          <a:prstGeom prst="rect">
            <a:avLst/>
          </a:prstGeom>
          <a:noFill/>
        </p:spPr>
        <p:txBody>
          <a:bodyPr wrap="square">
            <a:spAutoFit/>
          </a:bodyPr>
          <a:lstStyle/>
          <a:p>
            <a:pPr rtl="0"/>
            <a:r>
              <a:rPr lang="fr-FR" b="1" dirty="0">
                <a:solidFill>
                  <a:schemeClr val="tx2"/>
                </a:solidFill>
              </a:rPr>
              <a:t>Mauvaise distribution des données</a:t>
            </a:r>
            <a:r>
              <a:rPr lang="fr-FR" dirty="0">
                <a:solidFill>
                  <a:schemeClr val="tx2"/>
                </a:solidFill>
              </a:rPr>
              <a:t> </a:t>
            </a:r>
            <a:r>
              <a:rPr lang="fr-FR" dirty="0"/>
              <a:t>→ surcharge d’un seul serveur.</a:t>
            </a:r>
          </a:p>
        </p:txBody>
      </p:sp>
      <p:sp>
        <p:nvSpPr>
          <p:cNvPr id="14" name="TextBox 23">
            <a:extLst>
              <a:ext uri="{FF2B5EF4-FFF2-40B4-BE49-F238E27FC236}">
                <a16:creationId xmlns:a16="http://schemas.microsoft.com/office/drawing/2014/main" id="{02C9289E-8529-4D4D-9D87-C04A471DD579}"/>
              </a:ext>
            </a:extLst>
          </p:cNvPr>
          <p:cNvSpPr txBox="1"/>
          <p:nvPr/>
        </p:nvSpPr>
        <p:spPr>
          <a:xfrm>
            <a:off x="220578" y="6961596"/>
            <a:ext cx="8433822" cy="307777"/>
          </a:xfrm>
          <a:prstGeom prst="rect">
            <a:avLst/>
          </a:prstGeom>
          <a:noFill/>
        </p:spPr>
        <p:txBody>
          <a:bodyPr wrap="square">
            <a:spAutoFit/>
          </a:bodyPr>
          <a:lstStyle/>
          <a:p>
            <a:pPr rtl="0"/>
            <a:r>
              <a:rPr lang="fr-FR" dirty="0"/>
              <a:t>Ex : 80% des utilisateurs sont à "Casablanca", donc </a:t>
            </a:r>
            <a:r>
              <a:rPr lang="fr-FR" b="1" dirty="0">
                <a:solidFill>
                  <a:schemeClr val="tx2"/>
                </a:solidFill>
              </a:rPr>
              <a:t>un seul shard gère presque toutes les requêtes</a:t>
            </a:r>
            <a:r>
              <a:rPr lang="fr-FR" dirty="0"/>
              <a:t>.</a:t>
            </a:r>
          </a:p>
        </p:txBody>
      </p:sp>
      <p:sp>
        <p:nvSpPr>
          <p:cNvPr id="15" name="TextBox 24">
            <a:extLst>
              <a:ext uri="{FF2B5EF4-FFF2-40B4-BE49-F238E27FC236}">
                <a16:creationId xmlns:a16="http://schemas.microsoft.com/office/drawing/2014/main" id="{CB0633B8-CA53-4A86-9AFD-539558F08EF2}"/>
              </a:ext>
            </a:extLst>
          </p:cNvPr>
          <p:cNvSpPr txBox="1"/>
          <p:nvPr/>
        </p:nvSpPr>
        <p:spPr>
          <a:xfrm>
            <a:off x="220578" y="5710762"/>
            <a:ext cx="6468222" cy="307777"/>
          </a:xfrm>
          <a:prstGeom prst="rect">
            <a:avLst/>
          </a:prstGeom>
          <a:noFill/>
        </p:spPr>
        <p:txBody>
          <a:bodyPr wrap="square">
            <a:spAutoFit/>
          </a:bodyPr>
          <a:lstStyle/>
          <a:p>
            <a:pPr rtl="0"/>
            <a:r>
              <a:rPr lang="fr-FR" i="1" dirty="0">
                <a:solidFill>
                  <a:schemeClr val="bg2"/>
                </a:solidFill>
              </a:rPr>
              <a:t>Problème 2 : Mauvais index pour le sharding</a:t>
            </a:r>
            <a:endParaRPr lang="fr-FR" b="1" i="1" dirty="0">
              <a:solidFill>
                <a:schemeClr val="bg2"/>
              </a:solidFill>
            </a:endParaRPr>
          </a:p>
        </p:txBody>
      </p:sp>
      <p:sp>
        <p:nvSpPr>
          <p:cNvPr id="16" name="TextBox 11">
            <a:extLst>
              <a:ext uri="{FF2B5EF4-FFF2-40B4-BE49-F238E27FC236}">
                <a16:creationId xmlns:a16="http://schemas.microsoft.com/office/drawing/2014/main" id="{B68A3FF4-B360-4445-8EC4-331F707CA410}"/>
              </a:ext>
            </a:extLst>
          </p:cNvPr>
          <p:cNvSpPr txBox="1"/>
          <p:nvPr/>
        </p:nvSpPr>
        <p:spPr>
          <a:xfrm>
            <a:off x="220578" y="7360979"/>
            <a:ext cx="6468222" cy="307777"/>
          </a:xfrm>
          <a:prstGeom prst="rect">
            <a:avLst/>
          </a:prstGeom>
          <a:noFill/>
        </p:spPr>
        <p:txBody>
          <a:bodyPr wrap="square">
            <a:spAutoFit/>
          </a:bodyPr>
          <a:lstStyle/>
          <a:p>
            <a:pPr rtl="0"/>
            <a:r>
              <a:rPr lang="fr-FR" i="1" dirty="0">
                <a:solidFill>
                  <a:schemeClr val="bg2"/>
                </a:solidFill>
              </a:rPr>
              <a:t>Solution :  Choisir une clé de sharding bien distribuée</a:t>
            </a:r>
            <a:endParaRPr lang="fr-FR" b="1" i="1" dirty="0">
              <a:solidFill>
                <a:schemeClr val="bg2"/>
              </a:solidFill>
            </a:endParaRPr>
          </a:p>
        </p:txBody>
      </p:sp>
      <p:pic>
        <p:nvPicPr>
          <p:cNvPr id="17" name="Picture 2">
            <a:extLst>
              <a:ext uri="{FF2B5EF4-FFF2-40B4-BE49-F238E27FC236}">
                <a16:creationId xmlns:a16="http://schemas.microsoft.com/office/drawing/2014/main" id="{CEA8B078-079A-44B9-AEE9-66B20D158C79}"/>
              </a:ext>
            </a:extLst>
          </p:cNvPr>
          <p:cNvPicPr>
            <a:picLocks noChangeAspect="1"/>
          </p:cNvPicPr>
          <p:nvPr/>
        </p:nvPicPr>
        <p:blipFill>
          <a:blip r:embed="rId5"/>
          <a:stretch>
            <a:fillRect/>
          </a:stretch>
        </p:blipFill>
        <p:spPr>
          <a:xfrm>
            <a:off x="220578" y="6052786"/>
            <a:ext cx="5258534" cy="495369"/>
          </a:xfrm>
          <a:prstGeom prst="rect">
            <a:avLst/>
          </a:prstGeom>
        </p:spPr>
      </p:pic>
      <p:sp>
        <p:nvSpPr>
          <p:cNvPr id="18" name="TextBox 12">
            <a:extLst>
              <a:ext uri="{FF2B5EF4-FFF2-40B4-BE49-F238E27FC236}">
                <a16:creationId xmlns:a16="http://schemas.microsoft.com/office/drawing/2014/main" id="{AA2C3A2A-5D71-4F47-8670-075B7AE8FCBC}"/>
              </a:ext>
            </a:extLst>
          </p:cNvPr>
          <p:cNvSpPr txBox="1"/>
          <p:nvPr/>
        </p:nvSpPr>
        <p:spPr>
          <a:xfrm>
            <a:off x="220578" y="8359110"/>
            <a:ext cx="4634679" cy="307777"/>
          </a:xfrm>
          <a:prstGeom prst="rect">
            <a:avLst/>
          </a:prstGeom>
          <a:noFill/>
        </p:spPr>
        <p:txBody>
          <a:bodyPr wrap="square">
            <a:spAutoFit/>
          </a:bodyPr>
          <a:lstStyle/>
          <a:p>
            <a:pPr rtl="0"/>
            <a:r>
              <a:rPr lang="fr-FR" dirty="0"/>
              <a:t>Équilibre la charge entre les shards.</a:t>
            </a:r>
          </a:p>
        </p:txBody>
      </p:sp>
      <p:pic>
        <p:nvPicPr>
          <p:cNvPr id="19" name="Picture 6">
            <a:extLst>
              <a:ext uri="{FF2B5EF4-FFF2-40B4-BE49-F238E27FC236}">
                <a16:creationId xmlns:a16="http://schemas.microsoft.com/office/drawing/2014/main" id="{7D627D89-5CBF-4B24-B494-E5FA6DECFBAB}"/>
              </a:ext>
            </a:extLst>
          </p:cNvPr>
          <p:cNvPicPr>
            <a:picLocks noChangeAspect="1"/>
          </p:cNvPicPr>
          <p:nvPr/>
        </p:nvPicPr>
        <p:blipFill>
          <a:blip r:embed="rId6"/>
          <a:stretch>
            <a:fillRect/>
          </a:stretch>
        </p:blipFill>
        <p:spPr>
          <a:xfrm>
            <a:off x="546596" y="7700421"/>
            <a:ext cx="5430008" cy="466790"/>
          </a:xfrm>
          <a:prstGeom prst="rect">
            <a:avLst/>
          </a:prstGeom>
        </p:spPr>
      </p:pic>
      <p:sp>
        <p:nvSpPr>
          <p:cNvPr id="20" name="TextBox 14">
            <a:extLst>
              <a:ext uri="{FF2B5EF4-FFF2-40B4-BE49-F238E27FC236}">
                <a16:creationId xmlns:a16="http://schemas.microsoft.com/office/drawing/2014/main" id="{8852AE02-556E-487B-973C-72B91AD4098E}"/>
              </a:ext>
            </a:extLst>
          </p:cNvPr>
          <p:cNvSpPr txBox="1"/>
          <p:nvPr/>
        </p:nvSpPr>
        <p:spPr>
          <a:xfrm>
            <a:off x="220578" y="8765693"/>
            <a:ext cx="6468222" cy="307777"/>
          </a:xfrm>
          <a:prstGeom prst="rect">
            <a:avLst/>
          </a:prstGeom>
          <a:noFill/>
        </p:spPr>
        <p:txBody>
          <a:bodyPr wrap="square">
            <a:spAutoFit/>
          </a:bodyPr>
          <a:lstStyle/>
          <a:p>
            <a:pPr rtl="0"/>
            <a:r>
              <a:rPr lang="fr-FR" i="1" dirty="0">
                <a:solidFill>
                  <a:schemeClr val="bg2"/>
                </a:solidFill>
              </a:rPr>
              <a:t>Solution 2 :  utiliser une clé aléatoire pour équilibrer la charge</a:t>
            </a:r>
            <a:endParaRPr lang="fr-FR" b="1" i="1" dirty="0">
              <a:solidFill>
                <a:schemeClr val="bg2"/>
              </a:solidFill>
            </a:endParaRPr>
          </a:p>
        </p:txBody>
      </p:sp>
      <p:pic>
        <p:nvPicPr>
          <p:cNvPr id="21" name="Picture 10">
            <a:extLst>
              <a:ext uri="{FF2B5EF4-FFF2-40B4-BE49-F238E27FC236}">
                <a16:creationId xmlns:a16="http://schemas.microsoft.com/office/drawing/2014/main" id="{BF89C1E8-44E4-431B-828D-2BCF28A5020B}"/>
              </a:ext>
            </a:extLst>
          </p:cNvPr>
          <p:cNvPicPr>
            <a:picLocks noChangeAspect="1"/>
          </p:cNvPicPr>
          <p:nvPr/>
        </p:nvPicPr>
        <p:blipFill>
          <a:blip r:embed="rId7"/>
          <a:stretch>
            <a:fillRect/>
          </a:stretch>
        </p:blipFill>
        <p:spPr>
          <a:xfrm>
            <a:off x="445796" y="9172276"/>
            <a:ext cx="6925642" cy="733527"/>
          </a:xfrm>
          <a:prstGeom prst="rect">
            <a:avLst/>
          </a:prstGeom>
        </p:spPr>
      </p:pic>
      <p:sp>
        <p:nvSpPr>
          <p:cNvPr id="37" name="Google Shape;2130;p33">
            <a:extLst>
              <a:ext uri="{FF2B5EF4-FFF2-40B4-BE49-F238E27FC236}">
                <a16:creationId xmlns:a16="http://schemas.microsoft.com/office/drawing/2014/main" id="{7D7FACDA-3C7C-4F3E-9444-2A125794E9CE}"/>
              </a:ext>
            </a:extLst>
          </p:cNvPr>
          <p:cNvSpPr txBox="1">
            <a:spLocks/>
          </p:cNvSpPr>
          <p:nvPr/>
        </p:nvSpPr>
        <p:spPr>
          <a:xfrm>
            <a:off x="423661" y="-4027166"/>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Faut-il ajouter un index ?</a:t>
            </a:r>
            <a:endParaRPr lang="fr-FR" sz="2400" dirty="0"/>
          </a:p>
        </p:txBody>
      </p:sp>
      <p:sp>
        <p:nvSpPr>
          <p:cNvPr id="38" name="Google Shape;2244;p39">
            <a:extLst>
              <a:ext uri="{FF2B5EF4-FFF2-40B4-BE49-F238E27FC236}">
                <a16:creationId xmlns:a16="http://schemas.microsoft.com/office/drawing/2014/main" id="{5346F253-01AB-418A-AB3E-4DDB31A18E76}"/>
              </a:ext>
            </a:extLst>
          </p:cNvPr>
          <p:cNvSpPr txBox="1"/>
          <p:nvPr/>
        </p:nvSpPr>
        <p:spPr>
          <a:xfrm>
            <a:off x="626420" y="-3026746"/>
            <a:ext cx="2353000" cy="46826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b="1" i="1" dirty="0">
                <a:solidFill>
                  <a:schemeClr val="tx2"/>
                </a:solidFill>
                <a:latin typeface="Inter" panose="020B0604020202020204" charset="0"/>
                <a:ea typeface="Inter" panose="020B0604020202020204" charset="0"/>
              </a:rPr>
              <a:t>Un index est utile si : </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39" name="Google Shape;2244;p39">
            <a:extLst>
              <a:ext uri="{FF2B5EF4-FFF2-40B4-BE49-F238E27FC236}">
                <a16:creationId xmlns:a16="http://schemas.microsoft.com/office/drawing/2014/main" id="{10216628-C454-4123-AB14-CDAC062CEB1D}"/>
              </a:ext>
            </a:extLst>
          </p:cNvPr>
          <p:cNvSpPr txBox="1"/>
          <p:nvPr/>
        </p:nvSpPr>
        <p:spPr>
          <a:xfrm>
            <a:off x="4858951" y="-3034074"/>
            <a:ext cx="2921069" cy="46826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600" b="1" i="1" dirty="0">
                <a:solidFill>
                  <a:schemeClr val="tx2"/>
                </a:solidFill>
                <a:latin typeface="Inter" panose="020B0604020202020204" charset="0"/>
                <a:ea typeface="Inter" panose="020B0604020202020204" charset="0"/>
              </a:rPr>
              <a:t>Un index est inutile si : </a:t>
            </a:r>
            <a:endParaRPr lang="fr-FR" sz="1050" b="1" i="1" dirty="0">
              <a:solidFill>
                <a:schemeClr val="tx2"/>
              </a:solidFill>
              <a:latin typeface="Inter" panose="020B0604020202020204" charset="0"/>
              <a:ea typeface="Inter" panose="020B0604020202020204" charset="0"/>
              <a:cs typeface="Inter"/>
              <a:sym typeface="Inter"/>
            </a:endParaRPr>
          </a:p>
        </p:txBody>
      </p:sp>
      <p:sp>
        <p:nvSpPr>
          <p:cNvPr id="40" name="TextBox 8">
            <a:extLst>
              <a:ext uri="{FF2B5EF4-FFF2-40B4-BE49-F238E27FC236}">
                <a16:creationId xmlns:a16="http://schemas.microsoft.com/office/drawing/2014/main" id="{46E30B06-11D3-41E0-B425-00ED32973279}"/>
              </a:ext>
            </a:extLst>
          </p:cNvPr>
          <p:cNvSpPr txBox="1"/>
          <p:nvPr/>
        </p:nvSpPr>
        <p:spPr>
          <a:xfrm>
            <a:off x="626420" y="-2315607"/>
            <a:ext cx="3535680" cy="307777"/>
          </a:xfrm>
          <a:prstGeom prst="rect">
            <a:avLst/>
          </a:prstGeom>
          <a:noFill/>
        </p:spPr>
        <p:txBody>
          <a:bodyPr wrap="square">
            <a:spAutoFit/>
          </a:bodyPr>
          <a:lstStyle/>
          <a:p>
            <a:pPr rtl="0"/>
            <a:r>
              <a:rPr lang="fr-FR" dirty="0">
                <a:latin typeface="Inter" panose="020B0604020202020204" charset="0"/>
                <a:ea typeface="Inter" panose="020B0604020202020204" charset="0"/>
              </a:rPr>
              <a:t>La table contient </a:t>
            </a:r>
            <a:r>
              <a:rPr lang="fr-FR" b="1" dirty="0">
                <a:latin typeface="Inter" panose="020B0604020202020204" charset="0"/>
                <a:ea typeface="Inter" panose="020B0604020202020204" charset="0"/>
              </a:rPr>
              <a:t>beaucoup de lignes</a:t>
            </a:r>
            <a:endParaRPr lang="fr-FR" dirty="0">
              <a:latin typeface="Inter" panose="020B0604020202020204" charset="0"/>
              <a:ea typeface="Inter" panose="020B0604020202020204" charset="0"/>
            </a:endParaRPr>
          </a:p>
        </p:txBody>
      </p:sp>
      <p:pic>
        <p:nvPicPr>
          <p:cNvPr id="41" name="Picture 3">
            <a:extLst>
              <a:ext uri="{FF2B5EF4-FFF2-40B4-BE49-F238E27FC236}">
                <a16:creationId xmlns:a16="http://schemas.microsoft.com/office/drawing/2014/main" id="{7ECF3961-E4CE-43B4-9C84-BD62D0E7B92D}"/>
              </a:ext>
            </a:extLst>
          </p:cNvPr>
          <p:cNvPicPr>
            <a:picLocks noChangeAspect="1"/>
          </p:cNvPicPr>
          <p:nvPr/>
        </p:nvPicPr>
        <p:blipFill>
          <a:blip r:embed="rId8"/>
          <a:stretch>
            <a:fillRect/>
          </a:stretch>
        </p:blipFill>
        <p:spPr>
          <a:xfrm>
            <a:off x="392287" y="-2280325"/>
            <a:ext cx="234133" cy="234133"/>
          </a:xfrm>
          <a:prstGeom prst="rect">
            <a:avLst/>
          </a:prstGeom>
        </p:spPr>
      </p:pic>
      <p:sp>
        <p:nvSpPr>
          <p:cNvPr id="42" name="TextBox 14">
            <a:extLst>
              <a:ext uri="{FF2B5EF4-FFF2-40B4-BE49-F238E27FC236}">
                <a16:creationId xmlns:a16="http://schemas.microsoft.com/office/drawing/2014/main" id="{47CFBEA9-44AE-429C-B059-37512AE641E6}"/>
              </a:ext>
            </a:extLst>
          </p:cNvPr>
          <p:cNvSpPr txBox="1"/>
          <p:nvPr/>
        </p:nvSpPr>
        <p:spPr>
          <a:xfrm>
            <a:off x="626420" y="-1736944"/>
            <a:ext cx="3535680" cy="523220"/>
          </a:xfrm>
          <a:prstGeom prst="rect">
            <a:avLst/>
          </a:prstGeom>
          <a:noFill/>
        </p:spPr>
        <p:txBody>
          <a:bodyPr wrap="square">
            <a:spAutoFit/>
          </a:bodyPr>
          <a:lstStyle/>
          <a:p>
            <a:r>
              <a:rPr lang="fr-FR" dirty="0">
                <a:latin typeface="Inter" panose="020B0604020202020204" charset="0"/>
                <a:ea typeface="Inter" panose="020B0604020202020204" charset="0"/>
              </a:rPr>
              <a:t>Une colonne est souvent utilisée dans </a:t>
            </a:r>
            <a:r>
              <a:rPr lang="fr-FR" b="1" dirty="0">
                <a:latin typeface="Inter" panose="020B0604020202020204" charset="0"/>
                <a:ea typeface="Inter" panose="020B0604020202020204" charset="0"/>
              </a:rPr>
              <a:t>WHERE, JOIN, ORDER BY, GROUP BY</a:t>
            </a:r>
            <a:r>
              <a:rPr lang="fr-FR" dirty="0">
                <a:latin typeface="Inter" panose="020B0604020202020204" charset="0"/>
                <a:ea typeface="Inter" panose="020B0604020202020204" charset="0"/>
              </a:rPr>
              <a:t>.</a:t>
            </a:r>
          </a:p>
        </p:txBody>
      </p:sp>
      <p:pic>
        <p:nvPicPr>
          <p:cNvPr id="43" name="Picture 15">
            <a:extLst>
              <a:ext uri="{FF2B5EF4-FFF2-40B4-BE49-F238E27FC236}">
                <a16:creationId xmlns:a16="http://schemas.microsoft.com/office/drawing/2014/main" id="{20921D66-02D1-45E9-AD69-E295F81BD1F6}"/>
              </a:ext>
            </a:extLst>
          </p:cNvPr>
          <p:cNvPicPr>
            <a:picLocks noChangeAspect="1"/>
          </p:cNvPicPr>
          <p:nvPr/>
        </p:nvPicPr>
        <p:blipFill>
          <a:blip r:embed="rId8"/>
          <a:stretch>
            <a:fillRect/>
          </a:stretch>
        </p:blipFill>
        <p:spPr>
          <a:xfrm>
            <a:off x="392287" y="-1680485"/>
            <a:ext cx="234133" cy="234133"/>
          </a:xfrm>
          <a:prstGeom prst="rect">
            <a:avLst/>
          </a:prstGeom>
        </p:spPr>
      </p:pic>
      <p:pic>
        <p:nvPicPr>
          <p:cNvPr id="44" name="Picture 16">
            <a:extLst>
              <a:ext uri="{FF2B5EF4-FFF2-40B4-BE49-F238E27FC236}">
                <a16:creationId xmlns:a16="http://schemas.microsoft.com/office/drawing/2014/main" id="{3C7BBD52-E72F-46D2-8073-C9F4752984D6}"/>
              </a:ext>
            </a:extLst>
          </p:cNvPr>
          <p:cNvPicPr>
            <a:picLocks noChangeAspect="1"/>
          </p:cNvPicPr>
          <p:nvPr/>
        </p:nvPicPr>
        <p:blipFill>
          <a:blip r:embed="rId8"/>
          <a:stretch>
            <a:fillRect/>
          </a:stretch>
        </p:blipFill>
        <p:spPr>
          <a:xfrm>
            <a:off x="392287" y="-757521"/>
            <a:ext cx="234133" cy="234133"/>
          </a:xfrm>
          <a:prstGeom prst="rect">
            <a:avLst/>
          </a:prstGeom>
        </p:spPr>
      </p:pic>
      <p:sp>
        <p:nvSpPr>
          <p:cNvPr id="45" name="TextBox 21">
            <a:extLst>
              <a:ext uri="{FF2B5EF4-FFF2-40B4-BE49-F238E27FC236}">
                <a16:creationId xmlns:a16="http://schemas.microsoft.com/office/drawing/2014/main" id="{0216732C-5084-41B2-AB11-A41BC22CA40E}"/>
              </a:ext>
            </a:extLst>
          </p:cNvPr>
          <p:cNvSpPr txBox="1"/>
          <p:nvPr/>
        </p:nvSpPr>
        <p:spPr>
          <a:xfrm>
            <a:off x="626420" y="-823031"/>
            <a:ext cx="3535680" cy="523220"/>
          </a:xfrm>
          <a:prstGeom prst="rect">
            <a:avLst/>
          </a:prstGeom>
          <a:noFill/>
        </p:spPr>
        <p:txBody>
          <a:bodyPr wrap="square">
            <a:spAutoFit/>
          </a:bodyPr>
          <a:lstStyle/>
          <a:p>
            <a:r>
              <a:rPr lang="fr-FR" dirty="0">
                <a:latin typeface="Inter" panose="020B0604020202020204" charset="0"/>
                <a:ea typeface="Inter" panose="020B0604020202020204" charset="0"/>
              </a:rPr>
              <a:t>La requête effectue des recherches sur une petite partie de la table</a:t>
            </a:r>
          </a:p>
        </p:txBody>
      </p:sp>
      <p:pic>
        <p:nvPicPr>
          <p:cNvPr id="46" name="Picture 20">
            <a:extLst>
              <a:ext uri="{FF2B5EF4-FFF2-40B4-BE49-F238E27FC236}">
                <a16:creationId xmlns:a16="http://schemas.microsoft.com/office/drawing/2014/main" id="{8F73A514-0A2E-4C7A-9417-524692F30D24}"/>
              </a:ext>
            </a:extLst>
          </p:cNvPr>
          <p:cNvPicPr>
            <a:picLocks noChangeAspect="1"/>
          </p:cNvPicPr>
          <p:nvPr/>
        </p:nvPicPr>
        <p:blipFill>
          <a:blip r:embed="rId9"/>
          <a:stretch>
            <a:fillRect/>
          </a:stretch>
        </p:blipFill>
        <p:spPr>
          <a:xfrm>
            <a:off x="4624218" y="-2323953"/>
            <a:ext cx="277761" cy="277761"/>
          </a:xfrm>
          <a:prstGeom prst="rect">
            <a:avLst/>
          </a:prstGeom>
        </p:spPr>
      </p:pic>
      <p:sp>
        <p:nvSpPr>
          <p:cNvPr id="47" name="TextBox 27">
            <a:extLst>
              <a:ext uri="{FF2B5EF4-FFF2-40B4-BE49-F238E27FC236}">
                <a16:creationId xmlns:a16="http://schemas.microsoft.com/office/drawing/2014/main" id="{CE6EDC4F-32B1-4661-9726-E03C745C24FA}"/>
              </a:ext>
            </a:extLst>
          </p:cNvPr>
          <p:cNvSpPr txBox="1"/>
          <p:nvPr/>
        </p:nvSpPr>
        <p:spPr>
          <a:xfrm>
            <a:off x="4901980" y="-2338962"/>
            <a:ext cx="4213422" cy="307777"/>
          </a:xfrm>
          <a:prstGeom prst="rect">
            <a:avLst/>
          </a:prstGeom>
          <a:noFill/>
        </p:spPr>
        <p:txBody>
          <a:bodyPr wrap="square">
            <a:spAutoFit/>
          </a:bodyPr>
          <a:lstStyle/>
          <a:p>
            <a:r>
              <a:rPr lang="fr-FR" dirty="0">
                <a:latin typeface="Inter" panose="020B0604020202020204" charset="0"/>
                <a:ea typeface="Inter" panose="020B0604020202020204" charset="0"/>
              </a:rPr>
              <a:t>La table est petite (un scan complet est rapide).</a:t>
            </a:r>
          </a:p>
        </p:txBody>
      </p:sp>
      <p:pic>
        <p:nvPicPr>
          <p:cNvPr id="48" name="Picture 28">
            <a:extLst>
              <a:ext uri="{FF2B5EF4-FFF2-40B4-BE49-F238E27FC236}">
                <a16:creationId xmlns:a16="http://schemas.microsoft.com/office/drawing/2014/main" id="{4074ED54-72F6-4221-A2B7-2CA3073F7393}"/>
              </a:ext>
            </a:extLst>
          </p:cNvPr>
          <p:cNvPicPr>
            <a:picLocks noChangeAspect="1"/>
          </p:cNvPicPr>
          <p:nvPr/>
        </p:nvPicPr>
        <p:blipFill>
          <a:blip r:embed="rId9"/>
          <a:stretch>
            <a:fillRect/>
          </a:stretch>
        </p:blipFill>
        <p:spPr>
          <a:xfrm>
            <a:off x="4624218" y="-1724113"/>
            <a:ext cx="277761" cy="277761"/>
          </a:xfrm>
          <a:prstGeom prst="rect">
            <a:avLst/>
          </a:prstGeom>
        </p:spPr>
      </p:pic>
      <p:sp>
        <p:nvSpPr>
          <p:cNvPr id="49" name="TextBox 32">
            <a:extLst>
              <a:ext uri="{FF2B5EF4-FFF2-40B4-BE49-F238E27FC236}">
                <a16:creationId xmlns:a16="http://schemas.microsoft.com/office/drawing/2014/main" id="{A806130C-195F-4CF4-A2D3-4D23C412543E}"/>
              </a:ext>
            </a:extLst>
          </p:cNvPr>
          <p:cNvSpPr txBox="1"/>
          <p:nvPr/>
        </p:nvSpPr>
        <p:spPr>
          <a:xfrm>
            <a:off x="4858951" y="-1736944"/>
            <a:ext cx="4299480" cy="523220"/>
          </a:xfrm>
          <a:prstGeom prst="rect">
            <a:avLst/>
          </a:prstGeom>
          <a:noFill/>
        </p:spPr>
        <p:txBody>
          <a:bodyPr wrap="square">
            <a:spAutoFit/>
          </a:bodyPr>
          <a:lstStyle/>
          <a:p>
            <a:r>
              <a:rPr lang="fr-FR" dirty="0">
                <a:latin typeface="Inter" panose="020B0604020202020204" charset="0"/>
                <a:ea typeface="Inter" panose="020B0604020202020204" charset="0"/>
              </a:rPr>
              <a:t>La colonne contient peu de valeurs distinctes (ex : vrai/faux).</a:t>
            </a:r>
          </a:p>
        </p:txBody>
      </p:sp>
      <p:pic>
        <p:nvPicPr>
          <p:cNvPr id="50" name="Picture 33">
            <a:extLst>
              <a:ext uri="{FF2B5EF4-FFF2-40B4-BE49-F238E27FC236}">
                <a16:creationId xmlns:a16="http://schemas.microsoft.com/office/drawing/2014/main" id="{11329A04-EDFD-4896-BA3E-F87849E1B6DC}"/>
              </a:ext>
            </a:extLst>
          </p:cNvPr>
          <p:cNvPicPr>
            <a:picLocks noChangeAspect="1"/>
          </p:cNvPicPr>
          <p:nvPr/>
        </p:nvPicPr>
        <p:blipFill>
          <a:blip r:embed="rId9"/>
          <a:stretch>
            <a:fillRect/>
          </a:stretch>
        </p:blipFill>
        <p:spPr>
          <a:xfrm>
            <a:off x="4624218" y="-816815"/>
            <a:ext cx="277761" cy="277761"/>
          </a:xfrm>
          <a:prstGeom prst="rect">
            <a:avLst/>
          </a:prstGeom>
        </p:spPr>
      </p:pic>
      <p:sp>
        <p:nvSpPr>
          <p:cNvPr id="51" name="TextBox 37">
            <a:extLst>
              <a:ext uri="{FF2B5EF4-FFF2-40B4-BE49-F238E27FC236}">
                <a16:creationId xmlns:a16="http://schemas.microsoft.com/office/drawing/2014/main" id="{6AC17FC4-FFB9-44A3-B38F-EC46758E93D1}"/>
              </a:ext>
            </a:extLst>
          </p:cNvPr>
          <p:cNvSpPr txBox="1"/>
          <p:nvPr/>
        </p:nvSpPr>
        <p:spPr>
          <a:xfrm>
            <a:off x="4901980" y="-821556"/>
            <a:ext cx="4612640" cy="523220"/>
          </a:xfrm>
          <a:prstGeom prst="rect">
            <a:avLst/>
          </a:prstGeom>
          <a:noFill/>
        </p:spPr>
        <p:txBody>
          <a:bodyPr wrap="square">
            <a:spAutoFit/>
          </a:bodyPr>
          <a:lstStyle/>
          <a:p>
            <a:r>
              <a:rPr lang="fr-FR" dirty="0">
                <a:latin typeface="Inter" panose="020B0604020202020204" charset="0"/>
                <a:ea typeface="Inter" panose="020B0604020202020204" charset="0"/>
              </a:rPr>
              <a:t>La colonne est souvent mise à jour (INSERT/UPDATE fréquents).</a:t>
            </a:r>
          </a:p>
        </p:txBody>
      </p:sp>
    </p:spTree>
    <p:extLst>
      <p:ext uri="{BB962C8B-B14F-4D97-AF65-F5344CB8AC3E}">
        <p14:creationId xmlns:p14="http://schemas.microsoft.com/office/powerpoint/2010/main" val="38582607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357722" y="241923"/>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Problème de Sharding &amp; Indexation</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18</a:t>
            </a:r>
            <a:endParaRPr b="1" dirty="0">
              <a:solidFill>
                <a:schemeClr val="dk1"/>
              </a:solidFill>
              <a:latin typeface="Lexend Deca"/>
              <a:ea typeface="Lexend Deca"/>
              <a:cs typeface="Lexend Deca"/>
              <a:sym typeface="Lexend Deca"/>
            </a:endParaRPr>
          </a:p>
        </p:txBody>
      </p:sp>
      <p:sp>
        <p:nvSpPr>
          <p:cNvPr id="23" name="TextBox 22">
            <a:extLst>
              <a:ext uri="{FF2B5EF4-FFF2-40B4-BE49-F238E27FC236}">
                <a16:creationId xmlns:a16="http://schemas.microsoft.com/office/drawing/2014/main" id="{BEA42E16-C917-43C3-A514-5A6A2EFEF806}"/>
              </a:ext>
            </a:extLst>
          </p:cNvPr>
          <p:cNvSpPr txBox="1"/>
          <p:nvPr/>
        </p:nvSpPr>
        <p:spPr>
          <a:xfrm>
            <a:off x="220578" y="1579915"/>
            <a:ext cx="7267422" cy="307777"/>
          </a:xfrm>
          <a:prstGeom prst="rect">
            <a:avLst/>
          </a:prstGeom>
          <a:noFill/>
        </p:spPr>
        <p:txBody>
          <a:bodyPr wrap="square">
            <a:spAutoFit/>
          </a:bodyPr>
          <a:lstStyle/>
          <a:p>
            <a:pPr rtl="0"/>
            <a:r>
              <a:rPr lang="fr-FR" b="1" dirty="0">
                <a:solidFill>
                  <a:schemeClr val="tx2"/>
                </a:solidFill>
              </a:rPr>
              <a:t>Mauvaise distribution des données</a:t>
            </a:r>
            <a:r>
              <a:rPr lang="fr-FR" dirty="0">
                <a:solidFill>
                  <a:schemeClr val="tx2"/>
                </a:solidFill>
              </a:rPr>
              <a:t> </a:t>
            </a:r>
            <a:r>
              <a:rPr lang="fr-FR" dirty="0"/>
              <a:t>→ surcharge d’un seul serveur.</a:t>
            </a:r>
          </a:p>
        </p:txBody>
      </p:sp>
      <p:sp>
        <p:nvSpPr>
          <p:cNvPr id="24" name="TextBox 23">
            <a:extLst>
              <a:ext uri="{FF2B5EF4-FFF2-40B4-BE49-F238E27FC236}">
                <a16:creationId xmlns:a16="http://schemas.microsoft.com/office/drawing/2014/main" id="{46B3FF1C-70D7-48A2-9A91-370168E136F9}"/>
              </a:ext>
            </a:extLst>
          </p:cNvPr>
          <p:cNvSpPr txBox="1"/>
          <p:nvPr/>
        </p:nvSpPr>
        <p:spPr>
          <a:xfrm>
            <a:off x="220578" y="1993356"/>
            <a:ext cx="8433822" cy="307777"/>
          </a:xfrm>
          <a:prstGeom prst="rect">
            <a:avLst/>
          </a:prstGeom>
          <a:noFill/>
        </p:spPr>
        <p:txBody>
          <a:bodyPr wrap="square">
            <a:spAutoFit/>
          </a:bodyPr>
          <a:lstStyle/>
          <a:p>
            <a:pPr rtl="0"/>
            <a:r>
              <a:rPr lang="fr-FR" dirty="0"/>
              <a:t>Ex : 80% des utilisateurs sont à "Casablanca", donc </a:t>
            </a:r>
            <a:r>
              <a:rPr lang="fr-FR" b="1" dirty="0">
                <a:solidFill>
                  <a:schemeClr val="tx2"/>
                </a:solidFill>
              </a:rPr>
              <a:t>un seul shard gère presque toutes les requêtes</a:t>
            </a:r>
            <a:r>
              <a:rPr lang="fr-FR" dirty="0"/>
              <a:t>.</a:t>
            </a:r>
          </a:p>
        </p:txBody>
      </p:sp>
      <p:sp>
        <p:nvSpPr>
          <p:cNvPr id="25" name="TextBox 24">
            <a:extLst>
              <a:ext uri="{FF2B5EF4-FFF2-40B4-BE49-F238E27FC236}">
                <a16:creationId xmlns:a16="http://schemas.microsoft.com/office/drawing/2014/main" id="{2289131C-D9F3-4F76-8B66-EDD75F94FC44}"/>
              </a:ext>
            </a:extLst>
          </p:cNvPr>
          <p:cNvSpPr txBox="1"/>
          <p:nvPr/>
        </p:nvSpPr>
        <p:spPr>
          <a:xfrm>
            <a:off x="220578" y="742522"/>
            <a:ext cx="6468222" cy="307777"/>
          </a:xfrm>
          <a:prstGeom prst="rect">
            <a:avLst/>
          </a:prstGeom>
          <a:noFill/>
        </p:spPr>
        <p:txBody>
          <a:bodyPr wrap="square">
            <a:spAutoFit/>
          </a:bodyPr>
          <a:lstStyle/>
          <a:p>
            <a:pPr rtl="0"/>
            <a:r>
              <a:rPr lang="fr-FR" i="1" dirty="0">
                <a:solidFill>
                  <a:schemeClr val="bg2"/>
                </a:solidFill>
              </a:rPr>
              <a:t>Problème 2 : Mauvais index pour le sharding</a:t>
            </a:r>
            <a:endParaRPr lang="fr-FR" b="1" i="1" dirty="0">
              <a:solidFill>
                <a:schemeClr val="bg2"/>
              </a:solidFill>
            </a:endParaRPr>
          </a:p>
        </p:txBody>
      </p:sp>
      <p:sp>
        <p:nvSpPr>
          <p:cNvPr id="12" name="TextBox 11">
            <a:extLst>
              <a:ext uri="{FF2B5EF4-FFF2-40B4-BE49-F238E27FC236}">
                <a16:creationId xmlns:a16="http://schemas.microsoft.com/office/drawing/2014/main" id="{E724BD77-64CC-4F3D-A224-E5AF4533E147}"/>
              </a:ext>
            </a:extLst>
          </p:cNvPr>
          <p:cNvSpPr txBox="1"/>
          <p:nvPr/>
        </p:nvSpPr>
        <p:spPr>
          <a:xfrm>
            <a:off x="220578" y="2392739"/>
            <a:ext cx="6468222" cy="307777"/>
          </a:xfrm>
          <a:prstGeom prst="rect">
            <a:avLst/>
          </a:prstGeom>
          <a:noFill/>
        </p:spPr>
        <p:txBody>
          <a:bodyPr wrap="square">
            <a:spAutoFit/>
          </a:bodyPr>
          <a:lstStyle/>
          <a:p>
            <a:pPr rtl="0"/>
            <a:r>
              <a:rPr lang="fr-FR" i="1" dirty="0">
                <a:solidFill>
                  <a:schemeClr val="bg2"/>
                </a:solidFill>
              </a:rPr>
              <a:t>Solution :  Choisir une clé de sharding bien distribuée</a:t>
            </a:r>
            <a:endParaRPr lang="fr-FR" b="1" i="1" dirty="0">
              <a:solidFill>
                <a:schemeClr val="bg2"/>
              </a:solidFill>
            </a:endParaRPr>
          </a:p>
        </p:txBody>
      </p:sp>
      <p:pic>
        <p:nvPicPr>
          <p:cNvPr id="3" name="Picture 2">
            <a:extLst>
              <a:ext uri="{FF2B5EF4-FFF2-40B4-BE49-F238E27FC236}">
                <a16:creationId xmlns:a16="http://schemas.microsoft.com/office/drawing/2014/main" id="{EFB3590E-F248-4893-A348-BCCE344C2551}"/>
              </a:ext>
            </a:extLst>
          </p:cNvPr>
          <p:cNvPicPr>
            <a:picLocks noChangeAspect="1"/>
          </p:cNvPicPr>
          <p:nvPr/>
        </p:nvPicPr>
        <p:blipFill>
          <a:blip r:embed="rId3"/>
          <a:stretch>
            <a:fillRect/>
          </a:stretch>
        </p:blipFill>
        <p:spPr>
          <a:xfrm>
            <a:off x="220578" y="1084546"/>
            <a:ext cx="5258534" cy="495369"/>
          </a:xfrm>
          <a:prstGeom prst="rect">
            <a:avLst/>
          </a:prstGeom>
        </p:spPr>
      </p:pic>
      <p:sp>
        <p:nvSpPr>
          <p:cNvPr id="13" name="TextBox 12">
            <a:extLst>
              <a:ext uri="{FF2B5EF4-FFF2-40B4-BE49-F238E27FC236}">
                <a16:creationId xmlns:a16="http://schemas.microsoft.com/office/drawing/2014/main" id="{3A0ACBDC-A6E0-4B51-ADCD-86B7B09A5430}"/>
              </a:ext>
            </a:extLst>
          </p:cNvPr>
          <p:cNvSpPr txBox="1"/>
          <p:nvPr/>
        </p:nvSpPr>
        <p:spPr>
          <a:xfrm>
            <a:off x="220578" y="3390870"/>
            <a:ext cx="4634679" cy="307777"/>
          </a:xfrm>
          <a:prstGeom prst="rect">
            <a:avLst/>
          </a:prstGeom>
          <a:noFill/>
        </p:spPr>
        <p:txBody>
          <a:bodyPr wrap="square">
            <a:spAutoFit/>
          </a:bodyPr>
          <a:lstStyle/>
          <a:p>
            <a:pPr rtl="0"/>
            <a:r>
              <a:rPr lang="fr-FR" dirty="0"/>
              <a:t>Équilibre la charge entre les shards.</a:t>
            </a:r>
          </a:p>
        </p:txBody>
      </p:sp>
      <p:pic>
        <p:nvPicPr>
          <p:cNvPr id="7" name="Picture 6">
            <a:extLst>
              <a:ext uri="{FF2B5EF4-FFF2-40B4-BE49-F238E27FC236}">
                <a16:creationId xmlns:a16="http://schemas.microsoft.com/office/drawing/2014/main" id="{6805B735-4D59-40B4-AF08-EF584950B699}"/>
              </a:ext>
            </a:extLst>
          </p:cNvPr>
          <p:cNvPicPr>
            <a:picLocks noChangeAspect="1"/>
          </p:cNvPicPr>
          <p:nvPr/>
        </p:nvPicPr>
        <p:blipFill>
          <a:blip r:embed="rId4"/>
          <a:stretch>
            <a:fillRect/>
          </a:stretch>
        </p:blipFill>
        <p:spPr>
          <a:xfrm>
            <a:off x="546596" y="2732181"/>
            <a:ext cx="5430008" cy="466790"/>
          </a:xfrm>
          <a:prstGeom prst="rect">
            <a:avLst/>
          </a:prstGeom>
        </p:spPr>
      </p:pic>
      <p:sp>
        <p:nvSpPr>
          <p:cNvPr id="15" name="TextBox 14">
            <a:extLst>
              <a:ext uri="{FF2B5EF4-FFF2-40B4-BE49-F238E27FC236}">
                <a16:creationId xmlns:a16="http://schemas.microsoft.com/office/drawing/2014/main" id="{4776EB03-18DD-4D30-A0F4-739B933A8D51}"/>
              </a:ext>
            </a:extLst>
          </p:cNvPr>
          <p:cNvSpPr txBox="1"/>
          <p:nvPr/>
        </p:nvSpPr>
        <p:spPr>
          <a:xfrm>
            <a:off x="220578" y="3797453"/>
            <a:ext cx="6468222" cy="307777"/>
          </a:xfrm>
          <a:prstGeom prst="rect">
            <a:avLst/>
          </a:prstGeom>
          <a:noFill/>
        </p:spPr>
        <p:txBody>
          <a:bodyPr wrap="square">
            <a:spAutoFit/>
          </a:bodyPr>
          <a:lstStyle/>
          <a:p>
            <a:pPr rtl="0"/>
            <a:r>
              <a:rPr lang="fr-FR" i="1" dirty="0">
                <a:solidFill>
                  <a:schemeClr val="bg2"/>
                </a:solidFill>
              </a:rPr>
              <a:t>Solution 2 :  utiliser une clé aléatoire pour équilibrer la charge</a:t>
            </a:r>
            <a:endParaRPr lang="fr-FR" b="1" i="1" dirty="0">
              <a:solidFill>
                <a:schemeClr val="bg2"/>
              </a:solidFill>
            </a:endParaRPr>
          </a:p>
        </p:txBody>
      </p:sp>
      <p:pic>
        <p:nvPicPr>
          <p:cNvPr id="11" name="Picture 10">
            <a:extLst>
              <a:ext uri="{FF2B5EF4-FFF2-40B4-BE49-F238E27FC236}">
                <a16:creationId xmlns:a16="http://schemas.microsoft.com/office/drawing/2014/main" id="{FBECA309-4695-420D-B3F5-D16D558F6ACC}"/>
              </a:ext>
            </a:extLst>
          </p:cNvPr>
          <p:cNvPicPr>
            <a:picLocks noChangeAspect="1"/>
          </p:cNvPicPr>
          <p:nvPr/>
        </p:nvPicPr>
        <p:blipFill>
          <a:blip r:embed="rId5"/>
          <a:stretch>
            <a:fillRect/>
          </a:stretch>
        </p:blipFill>
        <p:spPr>
          <a:xfrm>
            <a:off x="445796" y="4204036"/>
            <a:ext cx="6925642" cy="733527"/>
          </a:xfrm>
          <a:prstGeom prst="rect">
            <a:avLst/>
          </a:prstGeom>
        </p:spPr>
      </p:pic>
      <p:sp>
        <p:nvSpPr>
          <p:cNvPr id="14" name="Google Shape;2130;p33">
            <a:extLst>
              <a:ext uri="{FF2B5EF4-FFF2-40B4-BE49-F238E27FC236}">
                <a16:creationId xmlns:a16="http://schemas.microsoft.com/office/drawing/2014/main" id="{600A08B2-3110-47D2-8904-1A631F1B018E}"/>
              </a:ext>
            </a:extLst>
          </p:cNvPr>
          <p:cNvSpPr txBox="1">
            <a:spLocks/>
          </p:cNvSpPr>
          <p:nvPr/>
        </p:nvSpPr>
        <p:spPr>
          <a:xfrm>
            <a:off x="344654" y="-4129141"/>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Problèmes d'Indexation en MongoDB</a:t>
            </a:r>
            <a:endParaRPr lang="fr-FR" sz="2400" dirty="0"/>
          </a:p>
        </p:txBody>
      </p:sp>
      <p:sp>
        <p:nvSpPr>
          <p:cNvPr id="16" name="TextBox 22">
            <a:extLst>
              <a:ext uri="{FF2B5EF4-FFF2-40B4-BE49-F238E27FC236}">
                <a16:creationId xmlns:a16="http://schemas.microsoft.com/office/drawing/2014/main" id="{97223EDA-35ED-45EE-98A6-9DA5EB1FB13A}"/>
              </a:ext>
            </a:extLst>
          </p:cNvPr>
          <p:cNvSpPr txBox="1"/>
          <p:nvPr/>
        </p:nvSpPr>
        <p:spPr>
          <a:xfrm>
            <a:off x="697110" y="-1797487"/>
            <a:ext cx="4634679" cy="307777"/>
          </a:xfrm>
          <a:prstGeom prst="rect">
            <a:avLst/>
          </a:prstGeom>
          <a:noFill/>
        </p:spPr>
        <p:txBody>
          <a:bodyPr wrap="square">
            <a:spAutoFit/>
          </a:bodyPr>
          <a:lstStyle/>
          <a:p>
            <a:pPr rtl="0"/>
            <a:r>
              <a:rPr lang="fr-FR" dirty="0"/>
              <a:t>Index simple utilisé au lieu d’un index composé.</a:t>
            </a:r>
          </a:p>
        </p:txBody>
      </p:sp>
      <p:sp>
        <p:nvSpPr>
          <p:cNvPr id="17" name="TextBox 23">
            <a:extLst>
              <a:ext uri="{FF2B5EF4-FFF2-40B4-BE49-F238E27FC236}">
                <a16:creationId xmlns:a16="http://schemas.microsoft.com/office/drawing/2014/main" id="{1772A2E3-2EEA-4469-9FF9-019EF8C41EFB}"/>
              </a:ext>
            </a:extLst>
          </p:cNvPr>
          <p:cNvSpPr txBox="1"/>
          <p:nvPr/>
        </p:nvSpPr>
        <p:spPr>
          <a:xfrm>
            <a:off x="697110" y="-1456560"/>
            <a:ext cx="8433822" cy="307777"/>
          </a:xfrm>
          <a:prstGeom prst="rect">
            <a:avLst/>
          </a:prstGeom>
          <a:noFill/>
        </p:spPr>
        <p:txBody>
          <a:bodyPr wrap="square">
            <a:spAutoFit/>
          </a:bodyPr>
          <a:lstStyle/>
          <a:p>
            <a:pPr rtl="0"/>
            <a:r>
              <a:rPr lang="fr-FR" dirty="0"/>
              <a:t>MongoDB ne peut pas combiner ces index efficacement alors il effectue un Full Collection Scan .</a:t>
            </a:r>
          </a:p>
        </p:txBody>
      </p:sp>
      <p:sp>
        <p:nvSpPr>
          <p:cNvPr id="18" name="TextBox 24">
            <a:extLst>
              <a:ext uri="{FF2B5EF4-FFF2-40B4-BE49-F238E27FC236}">
                <a16:creationId xmlns:a16="http://schemas.microsoft.com/office/drawing/2014/main" id="{DFFA11E9-1654-448E-BAEA-5BF8818359A6}"/>
              </a:ext>
            </a:extLst>
          </p:cNvPr>
          <p:cNvSpPr txBox="1"/>
          <p:nvPr/>
        </p:nvSpPr>
        <p:spPr>
          <a:xfrm>
            <a:off x="697110" y="-3318938"/>
            <a:ext cx="6468222" cy="307777"/>
          </a:xfrm>
          <a:prstGeom prst="rect">
            <a:avLst/>
          </a:prstGeom>
          <a:noFill/>
        </p:spPr>
        <p:txBody>
          <a:bodyPr wrap="square">
            <a:spAutoFit/>
          </a:bodyPr>
          <a:lstStyle/>
          <a:p>
            <a:pPr rtl="0"/>
            <a:r>
              <a:rPr lang="fr-FR" i="1" dirty="0">
                <a:solidFill>
                  <a:schemeClr val="bg2"/>
                </a:solidFill>
              </a:rPr>
              <a:t>Problème 1 : Mauvais choix d'index → Requêtes lentes</a:t>
            </a:r>
            <a:endParaRPr lang="fr-FR" b="1" i="1" dirty="0">
              <a:solidFill>
                <a:schemeClr val="bg2"/>
              </a:solidFill>
            </a:endParaRPr>
          </a:p>
        </p:txBody>
      </p:sp>
      <p:pic>
        <p:nvPicPr>
          <p:cNvPr id="19" name="Picture 3">
            <a:extLst>
              <a:ext uri="{FF2B5EF4-FFF2-40B4-BE49-F238E27FC236}">
                <a16:creationId xmlns:a16="http://schemas.microsoft.com/office/drawing/2014/main" id="{AE7985E3-7213-49AB-B440-2D8FDBDA58C4}"/>
              </a:ext>
            </a:extLst>
          </p:cNvPr>
          <p:cNvPicPr>
            <a:picLocks noChangeAspect="1"/>
          </p:cNvPicPr>
          <p:nvPr/>
        </p:nvPicPr>
        <p:blipFill>
          <a:blip r:embed="rId6"/>
          <a:stretch>
            <a:fillRect/>
          </a:stretch>
        </p:blipFill>
        <p:spPr>
          <a:xfrm>
            <a:off x="791200" y="-2920528"/>
            <a:ext cx="7850132" cy="1038370"/>
          </a:xfrm>
          <a:prstGeom prst="rect">
            <a:avLst/>
          </a:prstGeom>
        </p:spPr>
      </p:pic>
      <p:sp>
        <p:nvSpPr>
          <p:cNvPr id="20" name="TextBox 11">
            <a:extLst>
              <a:ext uri="{FF2B5EF4-FFF2-40B4-BE49-F238E27FC236}">
                <a16:creationId xmlns:a16="http://schemas.microsoft.com/office/drawing/2014/main" id="{2ADB9CCA-2375-434C-B095-D540FA2E417D}"/>
              </a:ext>
            </a:extLst>
          </p:cNvPr>
          <p:cNvSpPr txBox="1"/>
          <p:nvPr/>
        </p:nvSpPr>
        <p:spPr>
          <a:xfrm>
            <a:off x="697110" y="-1084022"/>
            <a:ext cx="6468222" cy="307777"/>
          </a:xfrm>
          <a:prstGeom prst="rect">
            <a:avLst/>
          </a:prstGeom>
          <a:noFill/>
        </p:spPr>
        <p:txBody>
          <a:bodyPr wrap="square">
            <a:spAutoFit/>
          </a:bodyPr>
          <a:lstStyle/>
          <a:p>
            <a:pPr rtl="0"/>
            <a:r>
              <a:rPr lang="fr-FR" i="1" dirty="0">
                <a:solidFill>
                  <a:schemeClr val="bg2"/>
                </a:solidFill>
              </a:rPr>
              <a:t>Solution : Index Composé</a:t>
            </a:r>
            <a:endParaRPr lang="fr-FR" b="1" i="1" dirty="0">
              <a:solidFill>
                <a:schemeClr val="bg2"/>
              </a:solidFill>
            </a:endParaRPr>
          </a:p>
        </p:txBody>
      </p:sp>
      <p:pic>
        <p:nvPicPr>
          <p:cNvPr id="21" name="Picture 5">
            <a:extLst>
              <a:ext uri="{FF2B5EF4-FFF2-40B4-BE49-F238E27FC236}">
                <a16:creationId xmlns:a16="http://schemas.microsoft.com/office/drawing/2014/main" id="{0B0F1971-905D-48CD-96AA-9261DB292C9C}"/>
              </a:ext>
            </a:extLst>
          </p:cNvPr>
          <p:cNvPicPr>
            <a:picLocks noChangeAspect="1"/>
          </p:cNvPicPr>
          <p:nvPr/>
        </p:nvPicPr>
        <p:blipFill>
          <a:blip r:embed="rId7"/>
          <a:stretch>
            <a:fillRect/>
          </a:stretch>
        </p:blipFill>
        <p:spPr>
          <a:xfrm>
            <a:off x="791200" y="-711484"/>
            <a:ext cx="4858428" cy="571580"/>
          </a:xfrm>
          <a:prstGeom prst="rect">
            <a:avLst/>
          </a:prstGeom>
        </p:spPr>
      </p:pic>
    </p:spTree>
    <p:extLst>
      <p:ext uri="{BB962C8B-B14F-4D97-AF65-F5344CB8AC3E}">
        <p14:creationId xmlns:p14="http://schemas.microsoft.com/office/powerpoint/2010/main" val="1557328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pic>
        <p:nvPicPr>
          <p:cNvPr id="5" name="Picture 4">
            <a:extLst>
              <a:ext uri="{FF2B5EF4-FFF2-40B4-BE49-F238E27FC236}">
                <a16:creationId xmlns:a16="http://schemas.microsoft.com/office/drawing/2014/main" id="{5FAE9CFE-1B75-4033-9F3A-A452AFC4EC3D}"/>
              </a:ext>
            </a:extLst>
          </p:cNvPr>
          <p:cNvPicPr>
            <a:picLocks noChangeAspect="1"/>
          </p:cNvPicPr>
          <p:nvPr/>
        </p:nvPicPr>
        <p:blipFill>
          <a:blip r:embed="rId3"/>
          <a:stretch>
            <a:fillRect/>
          </a:stretch>
        </p:blipFill>
        <p:spPr>
          <a:xfrm>
            <a:off x="5259890" y="703805"/>
            <a:ext cx="3685382" cy="4142516"/>
          </a:xfrm>
          <a:prstGeom prst="rect">
            <a:avLst/>
          </a:prstGeom>
        </p:spPr>
      </p:pic>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343341" y="208504"/>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Qu'est-ce qu'un plan d'exécution ?</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19</a:t>
            </a:r>
            <a:endParaRPr b="1" dirty="0">
              <a:solidFill>
                <a:schemeClr val="dk1"/>
              </a:solidFill>
              <a:latin typeface="Lexend Deca"/>
              <a:ea typeface="Lexend Deca"/>
              <a:cs typeface="Lexend Deca"/>
              <a:sym typeface="Lexend Deca"/>
            </a:endParaRPr>
          </a:p>
        </p:txBody>
      </p:sp>
      <p:sp>
        <p:nvSpPr>
          <p:cNvPr id="11" name="TextBox 10">
            <a:extLst>
              <a:ext uri="{FF2B5EF4-FFF2-40B4-BE49-F238E27FC236}">
                <a16:creationId xmlns:a16="http://schemas.microsoft.com/office/drawing/2014/main" id="{4F068A60-B443-4C62-975A-B1E56A423874}"/>
              </a:ext>
            </a:extLst>
          </p:cNvPr>
          <p:cNvSpPr txBox="1"/>
          <p:nvPr/>
        </p:nvSpPr>
        <p:spPr>
          <a:xfrm>
            <a:off x="488121" y="2202418"/>
            <a:ext cx="4419160" cy="738664"/>
          </a:xfrm>
          <a:prstGeom prst="rect">
            <a:avLst/>
          </a:prstGeom>
          <a:noFill/>
        </p:spPr>
        <p:txBody>
          <a:bodyPr wrap="square">
            <a:spAutoFit/>
          </a:bodyPr>
          <a:lstStyle/>
          <a:p>
            <a:pPr algn="just"/>
            <a:r>
              <a:rPr lang="fr-FR" dirty="0">
                <a:latin typeface="Inter" panose="020B0604020202020204" charset="0"/>
                <a:ea typeface="Inter" panose="020B0604020202020204" charset="0"/>
              </a:rPr>
              <a:t>Un </a:t>
            </a:r>
            <a:r>
              <a:rPr lang="fr-FR" b="1" dirty="0">
                <a:latin typeface="Inter" panose="020B0604020202020204" charset="0"/>
                <a:ea typeface="Inter" panose="020B0604020202020204" charset="0"/>
              </a:rPr>
              <a:t>plan d'exécution</a:t>
            </a:r>
            <a:r>
              <a:rPr lang="fr-FR" dirty="0">
                <a:latin typeface="Inter" panose="020B0604020202020204" charset="0"/>
                <a:ea typeface="Inter" panose="020B0604020202020204" charset="0"/>
              </a:rPr>
              <a:t> montre </a:t>
            </a:r>
            <a:r>
              <a:rPr lang="fr-FR" b="1" dirty="0">
                <a:latin typeface="Inter" panose="020B0604020202020204" charset="0"/>
                <a:ea typeface="Inter" panose="020B0604020202020204" charset="0"/>
              </a:rPr>
              <a:t>comment la base de données exécute une requête</a:t>
            </a:r>
            <a:r>
              <a:rPr lang="fr-FR" dirty="0">
                <a:latin typeface="Inter" panose="020B0604020202020204" charset="0"/>
                <a:ea typeface="Inter" panose="020B0604020202020204" charset="0"/>
              </a:rPr>
              <a:t>. Il aide à </a:t>
            </a:r>
            <a:r>
              <a:rPr lang="fr-FR" b="1" dirty="0">
                <a:latin typeface="Inter" panose="020B0604020202020204" charset="0"/>
                <a:ea typeface="Inter" panose="020B0604020202020204" charset="0"/>
              </a:rPr>
              <a:t>détecter les lenteurs</a:t>
            </a:r>
            <a:r>
              <a:rPr lang="fr-FR" dirty="0">
                <a:latin typeface="Inter" panose="020B0604020202020204" charset="0"/>
                <a:ea typeface="Inter" panose="020B0604020202020204" charset="0"/>
              </a:rPr>
              <a:t> et à optimiser les index.</a:t>
            </a:r>
          </a:p>
        </p:txBody>
      </p:sp>
    </p:spTree>
    <p:extLst>
      <p:ext uri="{BB962C8B-B14F-4D97-AF65-F5344CB8AC3E}">
        <p14:creationId xmlns:p14="http://schemas.microsoft.com/office/powerpoint/2010/main" val="277303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488121" y="291370"/>
            <a:ext cx="5219259" cy="9506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Analyse d’un Plan d'Exécution (Avant Optimisation)</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20</a:t>
            </a:r>
            <a:endParaRPr b="1" dirty="0">
              <a:solidFill>
                <a:schemeClr val="dk1"/>
              </a:solidFill>
              <a:latin typeface="Lexend Deca"/>
              <a:ea typeface="Lexend Deca"/>
              <a:cs typeface="Lexend Deca"/>
              <a:sym typeface="Lexend Deca"/>
            </a:endParaRPr>
          </a:p>
        </p:txBody>
      </p:sp>
      <p:pic>
        <p:nvPicPr>
          <p:cNvPr id="9" name="Picture 8">
            <a:extLst>
              <a:ext uri="{FF2B5EF4-FFF2-40B4-BE49-F238E27FC236}">
                <a16:creationId xmlns:a16="http://schemas.microsoft.com/office/drawing/2014/main" id="{7D567AEA-E895-4EFC-A92C-A2EB2978CAA6}"/>
              </a:ext>
            </a:extLst>
          </p:cNvPr>
          <p:cNvPicPr>
            <a:picLocks noChangeAspect="1"/>
          </p:cNvPicPr>
          <p:nvPr/>
        </p:nvPicPr>
        <p:blipFill>
          <a:blip r:embed="rId3"/>
          <a:stretch>
            <a:fillRect/>
          </a:stretch>
        </p:blipFill>
        <p:spPr>
          <a:xfrm>
            <a:off x="585767" y="1989205"/>
            <a:ext cx="7972466" cy="776242"/>
          </a:xfrm>
          <a:prstGeom prst="rect">
            <a:avLst/>
          </a:prstGeom>
        </p:spPr>
      </p:pic>
      <p:sp>
        <p:nvSpPr>
          <p:cNvPr id="22" name="TextBox 10">
            <a:extLst>
              <a:ext uri="{FF2B5EF4-FFF2-40B4-BE49-F238E27FC236}">
                <a16:creationId xmlns:a16="http://schemas.microsoft.com/office/drawing/2014/main" id="{E10C81B7-0501-4794-957E-0B886A644A52}"/>
              </a:ext>
            </a:extLst>
          </p:cNvPr>
          <p:cNvSpPr txBox="1"/>
          <p:nvPr/>
        </p:nvSpPr>
        <p:spPr>
          <a:xfrm>
            <a:off x="-4929699" y="2202418"/>
            <a:ext cx="4419160" cy="738664"/>
          </a:xfrm>
          <a:prstGeom prst="rect">
            <a:avLst/>
          </a:prstGeom>
          <a:noFill/>
        </p:spPr>
        <p:txBody>
          <a:bodyPr wrap="square">
            <a:spAutoFit/>
          </a:bodyPr>
          <a:lstStyle/>
          <a:p>
            <a:pPr algn="just"/>
            <a:r>
              <a:rPr lang="fr-FR" dirty="0">
                <a:latin typeface="Inter" panose="020B0604020202020204" charset="0"/>
                <a:ea typeface="Inter" panose="020B0604020202020204" charset="0"/>
              </a:rPr>
              <a:t>Un </a:t>
            </a:r>
            <a:r>
              <a:rPr lang="fr-FR" b="1" dirty="0">
                <a:latin typeface="Inter" panose="020B0604020202020204" charset="0"/>
                <a:ea typeface="Inter" panose="020B0604020202020204" charset="0"/>
              </a:rPr>
              <a:t>plan d'exécution</a:t>
            </a:r>
            <a:r>
              <a:rPr lang="fr-FR" dirty="0">
                <a:latin typeface="Inter" panose="020B0604020202020204" charset="0"/>
                <a:ea typeface="Inter" panose="020B0604020202020204" charset="0"/>
              </a:rPr>
              <a:t> montre </a:t>
            </a:r>
            <a:r>
              <a:rPr lang="fr-FR" b="1" dirty="0">
                <a:latin typeface="Inter" panose="020B0604020202020204" charset="0"/>
                <a:ea typeface="Inter" panose="020B0604020202020204" charset="0"/>
              </a:rPr>
              <a:t>comment la base de données exécute une requête</a:t>
            </a:r>
            <a:r>
              <a:rPr lang="fr-FR" dirty="0">
                <a:latin typeface="Inter" panose="020B0604020202020204" charset="0"/>
                <a:ea typeface="Inter" panose="020B0604020202020204" charset="0"/>
              </a:rPr>
              <a:t>. Il aide à </a:t>
            </a:r>
            <a:r>
              <a:rPr lang="fr-FR" b="1" dirty="0">
                <a:latin typeface="Inter" panose="020B0604020202020204" charset="0"/>
                <a:ea typeface="Inter" panose="020B0604020202020204" charset="0"/>
              </a:rPr>
              <a:t>détecter les lenteurs</a:t>
            </a:r>
            <a:r>
              <a:rPr lang="fr-FR" dirty="0">
                <a:latin typeface="Inter" panose="020B0604020202020204" charset="0"/>
                <a:ea typeface="Inter" panose="020B0604020202020204" charset="0"/>
              </a:rPr>
              <a:t> et à optimiser les index.</a:t>
            </a:r>
          </a:p>
        </p:txBody>
      </p:sp>
      <p:sp>
        <p:nvSpPr>
          <p:cNvPr id="23" name="Google Shape;2130;p33">
            <a:extLst>
              <a:ext uri="{FF2B5EF4-FFF2-40B4-BE49-F238E27FC236}">
                <a16:creationId xmlns:a16="http://schemas.microsoft.com/office/drawing/2014/main" id="{DDD7126D-6843-4596-B791-8B9D0E26AA01}"/>
              </a:ext>
            </a:extLst>
          </p:cNvPr>
          <p:cNvSpPr txBox="1">
            <a:spLocks/>
          </p:cNvSpPr>
          <p:nvPr/>
        </p:nvSpPr>
        <p:spPr>
          <a:xfrm>
            <a:off x="343341" y="-1361216"/>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Qu'est-ce qu'un plan d'exécution ?</a:t>
            </a:r>
            <a:endParaRPr lang="fr-FR" sz="2400" dirty="0"/>
          </a:p>
        </p:txBody>
      </p:sp>
      <p:pic>
        <p:nvPicPr>
          <p:cNvPr id="24" name="Picture 4">
            <a:extLst>
              <a:ext uri="{FF2B5EF4-FFF2-40B4-BE49-F238E27FC236}">
                <a16:creationId xmlns:a16="http://schemas.microsoft.com/office/drawing/2014/main" id="{1C0EA6D8-B143-4579-BB45-C8440093B432}"/>
              </a:ext>
            </a:extLst>
          </p:cNvPr>
          <p:cNvPicPr>
            <a:picLocks noChangeAspect="1"/>
          </p:cNvPicPr>
          <p:nvPr/>
        </p:nvPicPr>
        <p:blipFill>
          <a:blip r:embed="rId4"/>
          <a:stretch>
            <a:fillRect/>
          </a:stretch>
        </p:blipFill>
        <p:spPr>
          <a:xfrm>
            <a:off x="9496610" y="703805"/>
            <a:ext cx="3685382" cy="4142516"/>
          </a:xfrm>
          <a:prstGeom prst="rect">
            <a:avLst/>
          </a:prstGeom>
        </p:spPr>
      </p:pic>
      <p:pic>
        <p:nvPicPr>
          <p:cNvPr id="25" name="Picture 2">
            <a:extLst>
              <a:ext uri="{FF2B5EF4-FFF2-40B4-BE49-F238E27FC236}">
                <a16:creationId xmlns:a16="http://schemas.microsoft.com/office/drawing/2014/main" id="{E5EDB04D-30CB-44E0-8257-BBBEB2F40ECD}"/>
              </a:ext>
            </a:extLst>
          </p:cNvPr>
          <p:cNvPicPr>
            <a:picLocks noChangeAspect="1"/>
          </p:cNvPicPr>
          <p:nvPr/>
        </p:nvPicPr>
        <p:blipFill>
          <a:blip r:embed="rId5"/>
          <a:stretch>
            <a:fillRect/>
          </a:stretch>
        </p:blipFill>
        <p:spPr>
          <a:xfrm>
            <a:off x="9571161" y="1377725"/>
            <a:ext cx="8876268" cy="3424056"/>
          </a:xfrm>
          <a:prstGeom prst="rect">
            <a:avLst/>
          </a:prstGeom>
        </p:spPr>
      </p:pic>
    </p:spTree>
    <p:extLst>
      <p:ext uri="{BB962C8B-B14F-4D97-AF65-F5344CB8AC3E}">
        <p14:creationId xmlns:p14="http://schemas.microsoft.com/office/powerpoint/2010/main" val="2133134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pic>
        <p:nvPicPr>
          <p:cNvPr id="3" name="Picture 2">
            <a:extLst>
              <a:ext uri="{FF2B5EF4-FFF2-40B4-BE49-F238E27FC236}">
                <a16:creationId xmlns:a16="http://schemas.microsoft.com/office/drawing/2014/main" id="{E8A1FAA6-7B5E-44D0-8370-538E20BAA297}"/>
              </a:ext>
            </a:extLst>
          </p:cNvPr>
          <p:cNvPicPr>
            <a:picLocks noChangeAspect="1"/>
          </p:cNvPicPr>
          <p:nvPr/>
        </p:nvPicPr>
        <p:blipFill>
          <a:blip r:embed="rId3"/>
          <a:stretch>
            <a:fillRect/>
          </a:stretch>
        </p:blipFill>
        <p:spPr>
          <a:xfrm>
            <a:off x="152841" y="1377725"/>
            <a:ext cx="8876268" cy="3424056"/>
          </a:xfrm>
          <a:prstGeom prst="rect">
            <a:avLst/>
          </a:prstGeom>
        </p:spPr>
      </p:pic>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21</a:t>
            </a:r>
            <a:endParaRPr b="1" dirty="0">
              <a:solidFill>
                <a:schemeClr val="dk1"/>
              </a:solidFill>
              <a:latin typeface="Lexend Deca"/>
              <a:ea typeface="Lexend Deca"/>
              <a:cs typeface="Lexend Deca"/>
              <a:sym typeface="Lexend Deca"/>
            </a:endParaRPr>
          </a:p>
        </p:txBody>
      </p:sp>
      <p:sp>
        <p:nvSpPr>
          <p:cNvPr id="7" name="Google Shape;2130;p33">
            <a:extLst>
              <a:ext uri="{FF2B5EF4-FFF2-40B4-BE49-F238E27FC236}">
                <a16:creationId xmlns:a16="http://schemas.microsoft.com/office/drawing/2014/main" id="{3DD1A461-0281-4EEC-845E-28298E07C2CE}"/>
              </a:ext>
            </a:extLst>
          </p:cNvPr>
          <p:cNvSpPr txBox="1">
            <a:spLocks noGrp="1"/>
          </p:cNvSpPr>
          <p:nvPr>
            <p:ph type="title"/>
          </p:nvPr>
        </p:nvSpPr>
        <p:spPr>
          <a:xfrm>
            <a:off x="488121" y="291370"/>
            <a:ext cx="5219259" cy="9506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Analyse d’un Plan d'Exécution (Avant Optimisation)</a:t>
            </a:r>
          </a:p>
        </p:txBody>
      </p:sp>
      <p:pic>
        <p:nvPicPr>
          <p:cNvPr id="8" name="Picture 8">
            <a:extLst>
              <a:ext uri="{FF2B5EF4-FFF2-40B4-BE49-F238E27FC236}">
                <a16:creationId xmlns:a16="http://schemas.microsoft.com/office/drawing/2014/main" id="{1CB2C2C4-D99B-4651-878B-FA2155A6CDE4}"/>
              </a:ext>
            </a:extLst>
          </p:cNvPr>
          <p:cNvPicPr>
            <a:picLocks noChangeAspect="1"/>
          </p:cNvPicPr>
          <p:nvPr/>
        </p:nvPicPr>
        <p:blipFill>
          <a:blip r:embed="rId4"/>
          <a:stretch>
            <a:fillRect/>
          </a:stretch>
        </p:blipFill>
        <p:spPr>
          <a:xfrm>
            <a:off x="-8184853" y="1989205"/>
            <a:ext cx="7972466" cy="776242"/>
          </a:xfrm>
          <a:prstGeom prst="rect">
            <a:avLst/>
          </a:prstGeom>
        </p:spPr>
      </p:pic>
      <p:pic>
        <p:nvPicPr>
          <p:cNvPr id="9" name="Picture 3">
            <a:extLst>
              <a:ext uri="{FF2B5EF4-FFF2-40B4-BE49-F238E27FC236}">
                <a16:creationId xmlns:a16="http://schemas.microsoft.com/office/drawing/2014/main" id="{6DC06F98-196B-46B6-BE0C-F386D03CF699}"/>
              </a:ext>
            </a:extLst>
          </p:cNvPr>
          <p:cNvPicPr>
            <a:picLocks noChangeAspect="1"/>
          </p:cNvPicPr>
          <p:nvPr/>
        </p:nvPicPr>
        <p:blipFill rotWithShape="1">
          <a:blip r:embed="rId5"/>
          <a:srcRect l="-1450" t="24138" r="1450" b="1361"/>
          <a:stretch/>
        </p:blipFill>
        <p:spPr>
          <a:xfrm>
            <a:off x="9293860" y="3329580"/>
            <a:ext cx="13309600" cy="7788360"/>
          </a:xfrm>
          <a:prstGeom prst="rect">
            <a:avLst/>
          </a:prstGeom>
        </p:spPr>
      </p:pic>
    </p:spTree>
    <p:extLst>
      <p:ext uri="{BB962C8B-B14F-4D97-AF65-F5344CB8AC3E}">
        <p14:creationId xmlns:p14="http://schemas.microsoft.com/office/powerpoint/2010/main" val="1355920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16</a:t>
            </a:r>
            <a:endParaRPr b="1" dirty="0">
              <a:solidFill>
                <a:schemeClr val="dk1"/>
              </a:solidFill>
              <a:latin typeface="Lexend Deca"/>
              <a:ea typeface="Lexend Deca"/>
              <a:cs typeface="Lexend Deca"/>
              <a:sym typeface="Lexend Deca"/>
            </a:endParaRPr>
          </a:p>
        </p:txBody>
      </p:sp>
      <p:pic>
        <p:nvPicPr>
          <p:cNvPr id="4" name="Picture 3">
            <a:extLst>
              <a:ext uri="{FF2B5EF4-FFF2-40B4-BE49-F238E27FC236}">
                <a16:creationId xmlns:a16="http://schemas.microsoft.com/office/drawing/2014/main" id="{87B6192B-99D0-4A51-A495-A634223F1344}"/>
              </a:ext>
            </a:extLst>
          </p:cNvPr>
          <p:cNvPicPr>
            <a:picLocks noChangeAspect="1"/>
          </p:cNvPicPr>
          <p:nvPr/>
        </p:nvPicPr>
        <p:blipFill rotWithShape="1">
          <a:blip r:embed="rId3"/>
          <a:srcRect l="-1450" t="24138" r="1450" b="1361"/>
          <a:stretch/>
        </p:blipFill>
        <p:spPr>
          <a:xfrm>
            <a:off x="355600" y="1249320"/>
            <a:ext cx="13309600" cy="7788360"/>
          </a:xfrm>
          <a:prstGeom prst="rect">
            <a:avLst/>
          </a:prstGeom>
        </p:spPr>
      </p:pic>
      <p:sp>
        <p:nvSpPr>
          <p:cNvPr id="8" name="Google Shape;2304;p40">
            <a:extLst>
              <a:ext uri="{FF2B5EF4-FFF2-40B4-BE49-F238E27FC236}">
                <a16:creationId xmlns:a16="http://schemas.microsoft.com/office/drawing/2014/main" id="{E15CEA6E-FC5B-4774-BA4E-A6DB0F894B53}"/>
              </a:ext>
            </a:extLst>
          </p:cNvPr>
          <p:cNvSpPr/>
          <p:nvPr/>
        </p:nvSpPr>
        <p:spPr>
          <a:xfrm>
            <a:off x="8558232" y="29584"/>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22</a:t>
            </a:r>
            <a:endParaRPr b="1" dirty="0">
              <a:solidFill>
                <a:schemeClr val="dk1"/>
              </a:solidFill>
              <a:latin typeface="Lexend Deca"/>
              <a:ea typeface="Lexend Deca"/>
              <a:cs typeface="Lexend Deca"/>
              <a:sym typeface="Lexend Deca"/>
            </a:endParaRPr>
          </a:p>
        </p:txBody>
      </p:sp>
      <p:sp>
        <p:nvSpPr>
          <p:cNvPr id="9" name="Google Shape;2130;p33">
            <a:extLst>
              <a:ext uri="{FF2B5EF4-FFF2-40B4-BE49-F238E27FC236}">
                <a16:creationId xmlns:a16="http://schemas.microsoft.com/office/drawing/2014/main" id="{542B2CA4-423A-47F2-82F4-72D89A775E0A}"/>
              </a:ext>
            </a:extLst>
          </p:cNvPr>
          <p:cNvSpPr txBox="1">
            <a:spLocks noGrp="1"/>
          </p:cNvSpPr>
          <p:nvPr>
            <p:ph type="title"/>
          </p:nvPr>
        </p:nvSpPr>
        <p:spPr>
          <a:xfrm>
            <a:off x="488121" y="291370"/>
            <a:ext cx="5219259" cy="9506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Analyse d’un Plan d'Exécution (Avant Optimisation)</a:t>
            </a:r>
          </a:p>
        </p:txBody>
      </p:sp>
    </p:spTree>
    <p:extLst>
      <p:ext uri="{BB962C8B-B14F-4D97-AF65-F5344CB8AC3E}">
        <p14:creationId xmlns:p14="http://schemas.microsoft.com/office/powerpoint/2010/main" val="681736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23</a:t>
            </a:r>
            <a:endParaRPr b="1" dirty="0">
              <a:solidFill>
                <a:schemeClr val="dk1"/>
              </a:solidFill>
              <a:latin typeface="Lexend Deca"/>
              <a:ea typeface="Lexend Deca"/>
              <a:cs typeface="Lexend Deca"/>
              <a:sym typeface="Lexend Deca"/>
            </a:endParaRPr>
          </a:p>
        </p:txBody>
      </p:sp>
      <p:pic>
        <p:nvPicPr>
          <p:cNvPr id="4" name="Picture 3">
            <a:extLst>
              <a:ext uri="{FF2B5EF4-FFF2-40B4-BE49-F238E27FC236}">
                <a16:creationId xmlns:a16="http://schemas.microsoft.com/office/drawing/2014/main" id="{87B6192B-99D0-4A51-A495-A634223F1344}"/>
              </a:ext>
            </a:extLst>
          </p:cNvPr>
          <p:cNvPicPr>
            <a:picLocks noChangeAspect="1"/>
          </p:cNvPicPr>
          <p:nvPr/>
        </p:nvPicPr>
        <p:blipFill rotWithShape="1">
          <a:blip r:embed="rId3"/>
          <a:srcRect l="-1450" t="24138" r="1450" b="1361"/>
          <a:stretch/>
        </p:blipFill>
        <p:spPr>
          <a:xfrm>
            <a:off x="-5029200" y="1249320"/>
            <a:ext cx="13309600" cy="7788360"/>
          </a:xfrm>
          <a:prstGeom prst="rect">
            <a:avLst/>
          </a:prstGeom>
        </p:spPr>
      </p:pic>
      <p:sp>
        <p:nvSpPr>
          <p:cNvPr id="7" name="Google Shape;2130;p33">
            <a:extLst>
              <a:ext uri="{FF2B5EF4-FFF2-40B4-BE49-F238E27FC236}">
                <a16:creationId xmlns:a16="http://schemas.microsoft.com/office/drawing/2014/main" id="{2945326E-D483-4235-967F-6978153EBBDD}"/>
              </a:ext>
            </a:extLst>
          </p:cNvPr>
          <p:cNvSpPr txBox="1">
            <a:spLocks noGrp="1"/>
          </p:cNvSpPr>
          <p:nvPr>
            <p:ph type="title"/>
          </p:nvPr>
        </p:nvSpPr>
        <p:spPr>
          <a:xfrm>
            <a:off x="488121" y="291370"/>
            <a:ext cx="5219259" cy="9506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Analyse d’un Plan d'Exécution (Avant Optimisation)</a:t>
            </a:r>
          </a:p>
        </p:txBody>
      </p:sp>
    </p:spTree>
    <p:extLst>
      <p:ext uri="{BB962C8B-B14F-4D97-AF65-F5344CB8AC3E}">
        <p14:creationId xmlns:p14="http://schemas.microsoft.com/office/powerpoint/2010/main" val="3326925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24</a:t>
            </a:r>
            <a:endParaRPr b="1" dirty="0">
              <a:solidFill>
                <a:schemeClr val="dk1"/>
              </a:solidFill>
              <a:latin typeface="Lexend Deca"/>
              <a:ea typeface="Lexend Deca"/>
              <a:cs typeface="Lexend Deca"/>
              <a:sym typeface="Lexend Deca"/>
            </a:endParaRPr>
          </a:p>
        </p:txBody>
      </p:sp>
      <p:pic>
        <p:nvPicPr>
          <p:cNvPr id="4" name="Picture 3">
            <a:extLst>
              <a:ext uri="{FF2B5EF4-FFF2-40B4-BE49-F238E27FC236}">
                <a16:creationId xmlns:a16="http://schemas.microsoft.com/office/drawing/2014/main" id="{87B6192B-99D0-4A51-A495-A634223F1344}"/>
              </a:ext>
            </a:extLst>
          </p:cNvPr>
          <p:cNvPicPr>
            <a:picLocks noChangeAspect="1"/>
          </p:cNvPicPr>
          <p:nvPr/>
        </p:nvPicPr>
        <p:blipFill rotWithShape="1">
          <a:blip r:embed="rId3"/>
          <a:srcRect l="-1450" t="24138" r="1450" b="16963"/>
          <a:stretch/>
        </p:blipFill>
        <p:spPr>
          <a:xfrm>
            <a:off x="-5415280" y="-1013820"/>
            <a:ext cx="13309600" cy="6157320"/>
          </a:xfrm>
          <a:prstGeom prst="rect">
            <a:avLst/>
          </a:prstGeom>
        </p:spPr>
      </p:pic>
    </p:spTree>
    <p:extLst>
      <p:ext uri="{BB962C8B-B14F-4D97-AF65-F5344CB8AC3E}">
        <p14:creationId xmlns:p14="http://schemas.microsoft.com/office/powerpoint/2010/main" val="2478336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2" name="Google Shape;2304;p40">
            <a:extLst>
              <a:ext uri="{FF2B5EF4-FFF2-40B4-BE49-F238E27FC236}">
                <a16:creationId xmlns:a16="http://schemas.microsoft.com/office/drawing/2014/main" id="{B924A516-7596-41CD-854A-E53B5CB8BFB2}"/>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03</a:t>
            </a:r>
            <a:endParaRPr b="1" dirty="0">
              <a:solidFill>
                <a:schemeClr val="dk1"/>
              </a:solidFill>
              <a:latin typeface="Lexend Deca"/>
              <a:ea typeface="Lexend Deca"/>
              <a:cs typeface="Lexend Deca"/>
              <a:sym typeface="Lexend Deca"/>
            </a:endParaRPr>
          </a:p>
        </p:txBody>
      </p:sp>
      <p:sp>
        <p:nvSpPr>
          <p:cNvPr id="38" name="Google Shape;2244;p39">
            <a:extLst>
              <a:ext uri="{FF2B5EF4-FFF2-40B4-BE49-F238E27FC236}">
                <a16:creationId xmlns:a16="http://schemas.microsoft.com/office/drawing/2014/main" id="{A83C77FC-A0FB-44B4-AED1-E1F1EA058AFD}"/>
              </a:ext>
            </a:extLst>
          </p:cNvPr>
          <p:cNvSpPr txBox="1"/>
          <p:nvPr/>
        </p:nvSpPr>
        <p:spPr>
          <a:xfrm>
            <a:off x="513433" y="692359"/>
            <a:ext cx="5268167" cy="100089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fr-FR" sz="1300" dirty="0"/>
              <a:t>Dans une entreprise de e-commerce, les clients recherchent des produits sur le site web. Au début, tout fonctionne bien, mais avec la croissance des ventes et du catalogue, </a:t>
            </a:r>
            <a:r>
              <a:rPr lang="fr-FR" sz="1300" b="1" dirty="0">
                <a:solidFill>
                  <a:schemeClr val="bg2"/>
                </a:solidFill>
              </a:rPr>
              <a:t>les recherches deviennent de plus en plus lentes</a:t>
            </a:r>
            <a:r>
              <a:rPr lang="fr-FR" sz="1300" dirty="0">
                <a:solidFill>
                  <a:schemeClr val="bg2"/>
                </a:solidFill>
              </a:rPr>
              <a:t>.</a:t>
            </a:r>
            <a:r>
              <a:rPr lang="fr-FR" sz="1300" dirty="0"/>
              <a:t> Les utilisateurs attendent plusieurs secondes avant d’obtenir des résultats, et certains abandonnent leur achat.</a:t>
            </a:r>
            <a:endParaRPr lang="fr-FR" sz="1300" dirty="0">
              <a:solidFill>
                <a:schemeClr val="bg2"/>
              </a:solidFill>
              <a:latin typeface="Inter" panose="020B0604020202020204" charset="0"/>
              <a:ea typeface="Inter" panose="020B0604020202020204" charset="0"/>
              <a:cs typeface="Arial" panose="020B0604020202020204" pitchFamily="34" charset="0"/>
              <a:sym typeface="Inter"/>
            </a:endParaRPr>
          </a:p>
        </p:txBody>
      </p:sp>
      <p:pic>
        <p:nvPicPr>
          <p:cNvPr id="3" name="Picture 2">
            <a:extLst>
              <a:ext uri="{FF2B5EF4-FFF2-40B4-BE49-F238E27FC236}">
                <a16:creationId xmlns:a16="http://schemas.microsoft.com/office/drawing/2014/main" id="{7ED1BACB-7AB2-4DA9-96CF-15BCB7CF637D}"/>
              </a:ext>
            </a:extLst>
          </p:cNvPr>
          <p:cNvPicPr>
            <a:picLocks noChangeAspect="1"/>
          </p:cNvPicPr>
          <p:nvPr/>
        </p:nvPicPr>
        <p:blipFill>
          <a:blip r:embed="rId3"/>
          <a:stretch>
            <a:fillRect/>
          </a:stretch>
        </p:blipFill>
        <p:spPr>
          <a:xfrm>
            <a:off x="1130625" y="2021363"/>
            <a:ext cx="1365978" cy="1365978"/>
          </a:xfrm>
          <a:prstGeom prst="rect">
            <a:avLst/>
          </a:prstGeom>
        </p:spPr>
      </p:pic>
      <p:pic>
        <p:nvPicPr>
          <p:cNvPr id="9" name="Picture 6">
            <a:extLst>
              <a:ext uri="{FF2B5EF4-FFF2-40B4-BE49-F238E27FC236}">
                <a16:creationId xmlns:a16="http://schemas.microsoft.com/office/drawing/2014/main" id="{9054CB04-53ED-40F6-B8D2-6B4B1F3CBFD5}"/>
              </a:ext>
            </a:extLst>
          </p:cNvPr>
          <p:cNvPicPr>
            <a:picLocks noChangeAspect="1"/>
          </p:cNvPicPr>
          <p:nvPr/>
        </p:nvPicPr>
        <p:blipFill>
          <a:blip r:embed="rId4"/>
          <a:stretch>
            <a:fillRect/>
          </a:stretch>
        </p:blipFill>
        <p:spPr>
          <a:xfrm>
            <a:off x="-1459000" y="2052261"/>
            <a:ext cx="1118138" cy="1118138"/>
          </a:xfrm>
          <a:prstGeom prst="rect">
            <a:avLst/>
          </a:prstGeom>
        </p:spPr>
      </p:pic>
      <p:sp>
        <p:nvSpPr>
          <p:cNvPr id="13" name="Google Shape;2130;p33">
            <a:extLst>
              <a:ext uri="{FF2B5EF4-FFF2-40B4-BE49-F238E27FC236}">
                <a16:creationId xmlns:a16="http://schemas.microsoft.com/office/drawing/2014/main" id="{C8EC1CFB-AE43-4D48-B0C9-15243C94E08F}"/>
              </a:ext>
            </a:extLst>
          </p:cNvPr>
          <p:cNvSpPr txBox="1">
            <a:spLocks noGrp="1"/>
          </p:cNvSpPr>
          <p:nvPr>
            <p:ph type="title"/>
          </p:nvPr>
        </p:nvSpPr>
        <p:spPr>
          <a:xfrm>
            <a:off x="513433" y="119660"/>
            <a:ext cx="84759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200" dirty="0"/>
              <a:t>Quand les données ralentissent l’expérience</a:t>
            </a:r>
            <a:endParaRPr sz="2200" dirty="0"/>
          </a:p>
        </p:txBody>
      </p:sp>
    </p:spTree>
    <p:extLst>
      <p:ext uri="{BB962C8B-B14F-4D97-AF65-F5344CB8AC3E}">
        <p14:creationId xmlns:p14="http://schemas.microsoft.com/office/powerpoint/2010/main" val="3263108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25</a:t>
            </a:r>
            <a:endParaRPr b="1" dirty="0">
              <a:solidFill>
                <a:schemeClr val="dk1"/>
              </a:solidFill>
              <a:latin typeface="Lexend Deca"/>
              <a:ea typeface="Lexend Deca"/>
              <a:cs typeface="Lexend Deca"/>
              <a:sym typeface="Lexend Deca"/>
            </a:endParaRPr>
          </a:p>
        </p:txBody>
      </p:sp>
      <p:pic>
        <p:nvPicPr>
          <p:cNvPr id="4" name="Picture 3">
            <a:extLst>
              <a:ext uri="{FF2B5EF4-FFF2-40B4-BE49-F238E27FC236}">
                <a16:creationId xmlns:a16="http://schemas.microsoft.com/office/drawing/2014/main" id="{87B6192B-99D0-4A51-A495-A634223F1344}"/>
              </a:ext>
            </a:extLst>
          </p:cNvPr>
          <p:cNvPicPr>
            <a:picLocks noChangeAspect="1"/>
          </p:cNvPicPr>
          <p:nvPr/>
        </p:nvPicPr>
        <p:blipFill rotWithShape="1">
          <a:blip r:embed="rId3"/>
          <a:srcRect l="-1450" t="24138" r="1450" b="16963"/>
          <a:stretch/>
        </p:blipFill>
        <p:spPr>
          <a:xfrm>
            <a:off x="152841" y="-1217020"/>
            <a:ext cx="13309600" cy="6157320"/>
          </a:xfrm>
          <a:prstGeom prst="rect">
            <a:avLst/>
          </a:prstGeom>
        </p:spPr>
      </p:pic>
    </p:spTree>
    <p:extLst>
      <p:ext uri="{BB962C8B-B14F-4D97-AF65-F5344CB8AC3E}">
        <p14:creationId xmlns:p14="http://schemas.microsoft.com/office/powerpoint/2010/main" val="174730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26</a:t>
            </a:r>
            <a:endParaRPr b="1" dirty="0">
              <a:solidFill>
                <a:schemeClr val="dk1"/>
              </a:solidFill>
              <a:latin typeface="Lexend Deca"/>
              <a:ea typeface="Lexend Deca"/>
              <a:cs typeface="Lexend Deca"/>
              <a:sym typeface="Lexend Deca"/>
            </a:endParaRPr>
          </a:p>
        </p:txBody>
      </p:sp>
      <p:pic>
        <p:nvPicPr>
          <p:cNvPr id="4" name="Picture 3">
            <a:extLst>
              <a:ext uri="{FF2B5EF4-FFF2-40B4-BE49-F238E27FC236}">
                <a16:creationId xmlns:a16="http://schemas.microsoft.com/office/drawing/2014/main" id="{87B6192B-99D0-4A51-A495-A634223F1344}"/>
              </a:ext>
            </a:extLst>
          </p:cNvPr>
          <p:cNvPicPr>
            <a:picLocks noChangeAspect="1"/>
          </p:cNvPicPr>
          <p:nvPr/>
        </p:nvPicPr>
        <p:blipFill rotWithShape="1">
          <a:blip r:embed="rId3"/>
          <a:srcRect l="-1450" t="24138" r="1450" b="16963"/>
          <a:stretch/>
        </p:blipFill>
        <p:spPr>
          <a:xfrm>
            <a:off x="725541" y="1224430"/>
            <a:ext cx="7233480" cy="3346370"/>
          </a:xfrm>
          <a:prstGeom prst="rect">
            <a:avLst/>
          </a:prstGeom>
        </p:spPr>
      </p:pic>
      <p:sp>
        <p:nvSpPr>
          <p:cNvPr id="7" name="Google Shape;2130;p33">
            <a:extLst>
              <a:ext uri="{FF2B5EF4-FFF2-40B4-BE49-F238E27FC236}">
                <a16:creationId xmlns:a16="http://schemas.microsoft.com/office/drawing/2014/main" id="{FC40823B-6780-4722-AD15-1BBD3E94F8B0}"/>
              </a:ext>
            </a:extLst>
          </p:cNvPr>
          <p:cNvSpPr txBox="1">
            <a:spLocks noGrp="1"/>
          </p:cNvSpPr>
          <p:nvPr>
            <p:ph type="title"/>
          </p:nvPr>
        </p:nvSpPr>
        <p:spPr>
          <a:xfrm>
            <a:off x="488121" y="291370"/>
            <a:ext cx="5219259" cy="9506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Analyse d’un Plan d'Exécution (Avant Optimisation)</a:t>
            </a:r>
          </a:p>
        </p:txBody>
      </p:sp>
    </p:spTree>
    <p:extLst>
      <p:ext uri="{BB962C8B-B14F-4D97-AF65-F5344CB8AC3E}">
        <p14:creationId xmlns:p14="http://schemas.microsoft.com/office/powerpoint/2010/main" val="2213597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pic>
        <p:nvPicPr>
          <p:cNvPr id="7" name="Picture 6">
            <a:extLst>
              <a:ext uri="{FF2B5EF4-FFF2-40B4-BE49-F238E27FC236}">
                <a16:creationId xmlns:a16="http://schemas.microsoft.com/office/drawing/2014/main" id="{E9DB28E2-1B54-48F7-89B0-6AE9B17302B7}"/>
              </a:ext>
            </a:extLst>
          </p:cNvPr>
          <p:cNvPicPr>
            <a:picLocks noChangeAspect="1"/>
          </p:cNvPicPr>
          <p:nvPr/>
        </p:nvPicPr>
        <p:blipFill>
          <a:blip r:embed="rId3"/>
          <a:stretch>
            <a:fillRect/>
          </a:stretch>
        </p:blipFill>
        <p:spPr>
          <a:xfrm>
            <a:off x="903363" y="3820904"/>
            <a:ext cx="8011643" cy="914528"/>
          </a:xfrm>
          <a:prstGeom prst="rect">
            <a:avLst/>
          </a:prstGeom>
        </p:spPr>
      </p:pic>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430602" y="312265"/>
            <a:ext cx="5982535" cy="9506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Optimisation du Plan d'Exécution (Après Ajout d'Index)</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27</a:t>
            </a:r>
            <a:endParaRPr b="1" dirty="0">
              <a:solidFill>
                <a:schemeClr val="dk1"/>
              </a:solidFill>
              <a:latin typeface="Lexend Deca"/>
              <a:ea typeface="Lexend Deca"/>
              <a:cs typeface="Lexend Deca"/>
              <a:sym typeface="Lexend Deca"/>
            </a:endParaRPr>
          </a:p>
        </p:txBody>
      </p:sp>
      <p:pic>
        <p:nvPicPr>
          <p:cNvPr id="3" name="Picture 2">
            <a:extLst>
              <a:ext uri="{FF2B5EF4-FFF2-40B4-BE49-F238E27FC236}">
                <a16:creationId xmlns:a16="http://schemas.microsoft.com/office/drawing/2014/main" id="{44C72596-C8F1-4E46-B883-E6B3E4CEBF29}"/>
              </a:ext>
            </a:extLst>
          </p:cNvPr>
          <p:cNvPicPr>
            <a:picLocks noChangeAspect="1"/>
          </p:cNvPicPr>
          <p:nvPr/>
        </p:nvPicPr>
        <p:blipFill>
          <a:blip r:embed="rId4"/>
          <a:stretch>
            <a:fillRect/>
          </a:stretch>
        </p:blipFill>
        <p:spPr>
          <a:xfrm>
            <a:off x="992577" y="2527460"/>
            <a:ext cx="6677957" cy="743054"/>
          </a:xfrm>
          <a:prstGeom prst="rect">
            <a:avLst/>
          </a:prstGeom>
        </p:spPr>
      </p:pic>
      <p:sp>
        <p:nvSpPr>
          <p:cNvPr id="12" name="TextBox 11">
            <a:extLst>
              <a:ext uri="{FF2B5EF4-FFF2-40B4-BE49-F238E27FC236}">
                <a16:creationId xmlns:a16="http://schemas.microsoft.com/office/drawing/2014/main" id="{25254747-C839-400B-B014-3A5E55FFBAF5}"/>
              </a:ext>
            </a:extLst>
          </p:cNvPr>
          <p:cNvSpPr txBox="1"/>
          <p:nvPr/>
        </p:nvSpPr>
        <p:spPr>
          <a:xfrm>
            <a:off x="714816" y="2197485"/>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L</a:t>
            </a:r>
            <a:r>
              <a:rPr lang="fr-FR" dirty="0">
                <a:latin typeface="Inter" panose="020B0604020202020204" charset="0"/>
                <a:ea typeface="Inter" panose="020B0604020202020204" charset="0"/>
              </a:rPr>
              <a:t>a requête SQL:  </a:t>
            </a:r>
          </a:p>
        </p:txBody>
      </p:sp>
      <p:sp>
        <p:nvSpPr>
          <p:cNvPr id="13" name="TextBox 12">
            <a:extLst>
              <a:ext uri="{FF2B5EF4-FFF2-40B4-BE49-F238E27FC236}">
                <a16:creationId xmlns:a16="http://schemas.microsoft.com/office/drawing/2014/main" id="{E16CE818-4600-41F2-88E3-ECB4F842033E}"/>
              </a:ext>
            </a:extLst>
          </p:cNvPr>
          <p:cNvSpPr txBox="1"/>
          <p:nvPr/>
        </p:nvSpPr>
        <p:spPr>
          <a:xfrm>
            <a:off x="714816" y="3418681"/>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Sortie de explain ANALYZE :</a:t>
            </a:r>
            <a:endParaRPr lang="fr-FR" dirty="0">
              <a:latin typeface="Inter" panose="020B0604020202020204" charset="0"/>
              <a:ea typeface="Inter" panose="020B0604020202020204" charset="0"/>
            </a:endParaRPr>
          </a:p>
        </p:txBody>
      </p:sp>
      <p:pic>
        <p:nvPicPr>
          <p:cNvPr id="4" name="Picture 3">
            <a:extLst>
              <a:ext uri="{FF2B5EF4-FFF2-40B4-BE49-F238E27FC236}">
                <a16:creationId xmlns:a16="http://schemas.microsoft.com/office/drawing/2014/main" id="{2C45686F-99AD-45ED-B735-8BC7D12DADAA}"/>
              </a:ext>
            </a:extLst>
          </p:cNvPr>
          <p:cNvPicPr>
            <a:picLocks noChangeAspect="1"/>
          </p:cNvPicPr>
          <p:nvPr/>
        </p:nvPicPr>
        <p:blipFill>
          <a:blip r:embed="rId5"/>
          <a:stretch>
            <a:fillRect/>
          </a:stretch>
        </p:blipFill>
        <p:spPr>
          <a:xfrm>
            <a:off x="1472158" y="1461831"/>
            <a:ext cx="5982535" cy="609685"/>
          </a:xfrm>
          <a:prstGeom prst="rect">
            <a:avLst/>
          </a:prstGeom>
        </p:spPr>
      </p:pic>
      <p:sp>
        <p:nvSpPr>
          <p:cNvPr id="11" name="TextBox 10">
            <a:extLst>
              <a:ext uri="{FF2B5EF4-FFF2-40B4-BE49-F238E27FC236}">
                <a16:creationId xmlns:a16="http://schemas.microsoft.com/office/drawing/2014/main" id="{DEB2999B-DFA1-4358-A7D9-52283DA2594F}"/>
              </a:ext>
            </a:extLst>
          </p:cNvPr>
          <p:cNvSpPr txBox="1"/>
          <p:nvPr/>
        </p:nvSpPr>
        <p:spPr>
          <a:xfrm>
            <a:off x="714816" y="1282004"/>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Creation d’Index :</a:t>
            </a:r>
            <a:endParaRPr lang="fr-FR" dirty="0">
              <a:latin typeface="Inter" panose="020B0604020202020204" charset="0"/>
              <a:ea typeface="Inter" panose="020B0604020202020204" charset="0"/>
            </a:endParaRPr>
          </a:p>
        </p:txBody>
      </p:sp>
      <p:pic>
        <p:nvPicPr>
          <p:cNvPr id="14" name="Picture 13">
            <a:extLst>
              <a:ext uri="{FF2B5EF4-FFF2-40B4-BE49-F238E27FC236}">
                <a16:creationId xmlns:a16="http://schemas.microsoft.com/office/drawing/2014/main" id="{2063C671-F4AE-4B00-986D-B263C2923DA6}"/>
              </a:ext>
            </a:extLst>
          </p:cNvPr>
          <p:cNvPicPr>
            <a:picLocks noChangeAspect="1"/>
          </p:cNvPicPr>
          <p:nvPr/>
        </p:nvPicPr>
        <p:blipFill rotWithShape="1">
          <a:blip r:embed="rId6"/>
          <a:srcRect l="-1450" t="24138" r="1450" b="16963"/>
          <a:stretch/>
        </p:blipFill>
        <p:spPr>
          <a:xfrm>
            <a:off x="9865359" y="4116759"/>
            <a:ext cx="3200841" cy="1480781"/>
          </a:xfrm>
          <a:prstGeom prst="rect">
            <a:avLst/>
          </a:prstGeom>
        </p:spPr>
      </p:pic>
    </p:spTree>
    <p:extLst>
      <p:ext uri="{BB962C8B-B14F-4D97-AF65-F5344CB8AC3E}">
        <p14:creationId xmlns:p14="http://schemas.microsoft.com/office/powerpoint/2010/main" val="3814732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648140" y="306978"/>
            <a:ext cx="5162109" cy="9506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Analyse d’un Plan d'Exécution (Avant Optimisation)</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28</a:t>
            </a:r>
            <a:endParaRPr b="1" dirty="0">
              <a:solidFill>
                <a:schemeClr val="dk1"/>
              </a:solidFill>
              <a:latin typeface="Lexend Deca"/>
              <a:ea typeface="Lexend Deca"/>
              <a:cs typeface="Lexend Deca"/>
              <a:sym typeface="Lexend Deca"/>
            </a:endParaRPr>
          </a:p>
        </p:txBody>
      </p:sp>
      <p:sp>
        <p:nvSpPr>
          <p:cNvPr id="14" name="TextBox 13">
            <a:extLst>
              <a:ext uri="{FF2B5EF4-FFF2-40B4-BE49-F238E27FC236}">
                <a16:creationId xmlns:a16="http://schemas.microsoft.com/office/drawing/2014/main" id="{E7906A4B-79E7-4E38-B0A1-018E8E30D7F6}"/>
              </a:ext>
            </a:extLst>
          </p:cNvPr>
          <p:cNvSpPr txBox="1"/>
          <p:nvPr/>
        </p:nvSpPr>
        <p:spPr>
          <a:xfrm>
            <a:off x="856201" y="1955414"/>
            <a:ext cx="6654800" cy="307777"/>
          </a:xfrm>
          <a:prstGeom prst="rect">
            <a:avLst/>
          </a:prstGeom>
          <a:noFill/>
        </p:spPr>
        <p:txBody>
          <a:bodyPr wrap="square">
            <a:spAutoFit/>
          </a:bodyPr>
          <a:lstStyle/>
          <a:p>
            <a:r>
              <a:rPr lang="fr-FR" b="1" dirty="0"/>
              <a:t>Index Scan</a:t>
            </a:r>
            <a:r>
              <a:rPr lang="fr-FR" dirty="0"/>
              <a:t> → Accès direct via l'index, </a:t>
            </a:r>
            <a:r>
              <a:rPr lang="fr-FR" b="1" dirty="0"/>
              <a:t>beaucoup plus rapide</a:t>
            </a:r>
            <a:endParaRPr lang="fr-FR" dirty="0"/>
          </a:p>
        </p:txBody>
      </p:sp>
      <p:sp>
        <p:nvSpPr>
          <p:cNvPr id="15" name="TextBox 14">
            <a:extLst>
              <a:ext uri="{FF2B5EF4-FFF2-40B4-BE49-F238E27FC236}">
                <a16:creationId xmlns:a16="http://schemas.microsoft.com/office/drawing/2014/main" id="{57DB3752-1D18-482A-87EA-244D2D3FA440}"/>
              </a:ext>
            </a:extLst>
          </p:cNvPr>
          <p:cNvSpPr txBox="1"/>
          <p:nvPr/>
        </p:nvSpPr>
        <p:spPr>
          <a:xfrm>
            <a:off x="856201" y="1405358"/>
            <a:ext cx="5739959" cy="369332"/>
          </a:xfrm>
          <a:prstGeom prst="rect">
            <a:avLst/>
          </a:prstGeom>
          <a:noFill/>
        </p:spPr>
        <p:txBody>
          <a:bodyPr wrap="square">
            <a:spAutoFit/>
          </a:bodyPr>
          <a:lstStyle/>
          <a:p>
            <a:r>
              <a:rPr lang="en-US" sz="1800" b="1" i="1" dirty="0">
                <a:solidFill>
                  <a:schemeClr val="tx2"/>
                </a:solidFill>
                <a:latin typeface="Inter" panose="020B0604020202020204" charset="0"/>
                <a:ea typeface="Inter" panose="020B0604020202020204" charset="0"/>
              </a:rPr>
              <a:t>Explication :</a:t>
            </a:r>
            <a:endParaRPr lang="fr-FR" sz="1800" b="1" i="1" dirty="0">
              <a:solidFill>
                <a:schemeClr val="tx2"/>
              </a:solidFill>
              <a:latin typeface="Inter" panose="020B0604020202020204" charset="0"/>
              <a:ea typeface="Inter" panose="020B0604020202020204" charset="0"/>
            </a:endParaRPr>
          </a:p>
        </p:txBody>
      </p:sp>
      <p:sp>
        <p:nvSpPr>
          <p:cNvPr id="11" name="TextBox 10">
            <a:extLst>
              <a:ext uri="{FF2B5EF4-FFF2-40B4-BE49-F238E27FC236}">
                <a16:creationId xmlns:a16="http://schemas.microsoft.com/office/drawing/2014/main" id="{B5AB58C5-F6A2-4C56-A34E-3356107A2E85}"/>
              </a:ext>
            </a:extLst>
          </p:cNvPr>
          <p:cNvSpPr txBox="1"/>
          <p:nvPr/>
        </p:nvSpPr>
        <p:spPr>
          <a:xfrm>
            <a:off x="4879119" y="2605859"/>
            <a:ext cx="6817360" cy="338554"/>
          </a:xfrm>
          <a:prstGeom prst="rect">
            <a:avLst/>
          </a:prstGeom>
          <a:noFill/>
        </p:spPr>
        <p:txBody>
          <a:bodyPr wrap="square">
            <a:spAutoFit/>
          </a:bodyPr>
          <a:lstStyle/>
          <a:p>
            <a:pPr algn="l" fontAlgn="base"/>
            <a:r>
              <a:rPr lang="fr-FR" sz="1600" b="0" i="0" dirty="0">
                <a:solidFill>
                  <a:srgbClr val="000000"/>
                </a:solidFill>
                <a:effectLst/>
                <a:latin typeface="Inter" panose="020B0604020202020204" charset="0"/>
                <a:ea typeface="Inter" panose="020B0604020202020204" charset="0"/>
              </a:rPr>
              <a:t>Temps d'exécution réduit</a:t>
            </a:r>
          </a:p>
        </p:txBody>
      </p:sp>
      <p:sp>
        <p:nvSpPr>
          <p:cNvPr id="16" name="TextBox 15">
            <a:extLst>
              <a:ext uri="{FF2B5EF4-FFF2-40B4-BE49-F238E27FC236}">
                <a16:creationId xmlns:a16="http://schemas.microsoft.com/office/drawing/2014/main" id="{8D8E8C95-7CD6-49DE-90B2-6BDBBF27698A}"/>
              </a:ext>
            </a:extLst>
          </p:cNvPr>
          <p:cNvSpPr txBox="1"/>
          <p:nvPr/>
        </p:nvSpPr>
        <p:spPr>
          <a:xfrm>
            <a:off x="856201" y="2617586"/>
            <a:ext cx="3877724" cy="307777"/>
          </a:xfrm>
          <a:prstGeom prst="rect">
            <a:avLst/>
          </a:prstGeom>
          <a:noFill/>
        </p:spPr>
        <p:txBody>
          <a:bodyPr wrap="square">
            <a:spAutoFit/>
          </a:bodyPr>
          <a:lstStyle/>
          <a:p>
            <a:r>
              <a:rPr lang="fr-FR" b="1" dirty="0" err="1">
                <a:solidFill>
                  <a:schemeClr val="bg2"/>
                </a:solidFill>
              </a:rPr>
              <a:t>actual</a:t>
            </a:r>
            <a:r>
              <a:rPr lang="fr-FR" b="1" dirty="0">
                <a:solidFill>
                  <a:schemeClr val="bg2"/>
                </a:solidFill>
              </a:rPr>
              <a:t> time=0.012  </a:t>
            </a:r>
            <a:r>
              <a:rPr lang="fr-FR" b="1" dirty="0">
                <a:solidFill>
                  <a:schemeClr val="tx1"/>
                </a:solidFill>
              </a:rPr>
              <a:t>et </a:t>
            </a:r>
            <a:r>
              <a:rPr lang="fr-FR" b="1" dirty="0">
                <a:solidFill>
                  <a:schemeClr val="bg2"/>
                </a:solidFill>
              </a:rPr>
              <a:t>  </a:t>
            </a:r>
            <a:r>
              <a:rPr lang="fr-FR" b="1" dirty="0" err="1">
                <a:solidFill>
                  <a:schemeClr val="bg2"/>
                </a:solidFill>
              </a:rPr>
              <a:t>actual</a:t>
            </a:r>
            <a:r>
              <a:rPr lang="fr-FR" b="1" dirty="0">
                <a:solidFill>
                  <a:schemeClr val="bg2"/>
                </a:solidFill>
              </a:rPr>
              <a:t> time=0.015</a:t>
            </a:r>
          </a:p>
        </p:txBody>
      </p:sp>
      <p:sp>
        <p:nvSpPr>
          <p:cNvPr id="13" name="TextBox 12">
            <a:extLst>
              <a:ext uri="{FF2B5EF4-FFF2-40B4-BE49-F238E27FC236}">
                <a16:creationId xmlns:a16="http://schemas.microsoft.com/office/drawing/2014/main" id="{9D409F53-355C-4644-B706-6FE517BE8933}"/>
              </a:ext>
            </a:extLst>
          </p:cNvPr>
          <p:cNvSpPr txBox="1"/>
          <p:nvPr/>
        </p:nvSpPr>
        <p:spPr>
          <a:xfrm>
            <a:off x="856201" y="3359341"/>
            <a:ext cx="6674680" cy="307777"/>
          </a:xfrm>
          <a:prstGeom prst="rect">
            <a:avLst/>
          </a:prstGeom>
          <a:noFill/>
        </p:spPr>
        <p:txBody>
          <a:bodyPr wrap="square">
            <a:spAutoFit/>
          </a:bodyPr>
          <a:lstStyle/>
          <a:p>
            <a:r>
              <a:rPr lang="fr-FR" b="1" dirty="0"/>
              <a:t>Amélioration </a:t>
            </a:r>
            <a:r>
              <a:rPr lang="fr-FR" dirty="0"/>
              <a:t>→ </a:t>
            </a:r>
            <a:r>
              <a:rPr lang="fr-FR" b="1" dirty="0"/>
              <a:t>Réduction du temps d'exécution de 99%</a:t>
            </a:r>
            <a:r>
              <a:rPr lang="fr-FR" dirty="0"/>
              <a:t> grâce à l'index.</a:t>
            </a:r>
          </a:p>
        </p:txBody>
      </p:sp>
      <p:sp>
        <p:nvSpPr>
          <p:cNvPr id="12" name="ZoneTexte 11">
            <a:extLst>
              <a:ext uri="{FF2B5EF4-FFF2-40B4-BE49-F238E27FC236}">
                <a16:creationId xmlns:a16="http://schemas.microsoft.com/office/drawing/2014/main" id="{6378AC56-7913-4FA6-B8F5-31FDB3DF6F7E}"/>
              </a:ext>
            </a:extLst>
          </p:cNvPr>
          <p:cNvSpPr txBox="1"/>
          <p:nvPr/>
        </p:nvSpPr>
        <p:spPr>
          <a:xfrm>
            <a:off x="4477940" y="2607976"/>
            <a:ext cx="511969" cy="307777"/>
          </a:xfrm>
          <a:prstGeom prst="rect">
            <a:avLst/>
          </a:prstGeom>
          <a:noFill/>
        </p:spPr>
        <p:txBody>
          <a:bodyPr wrap="square">
            <a:spAutoFit/>
          </a:bodyPr>
          <a:lstStyle/>
          <a:p>
            <a:r>
              <a:rPr lang="fr-FR" dirty="0"/>
              <a:t>→</a:t>
            </a:r>
          </a:p>
        </p:txBody>
      </p:sp>
      <p:pic>
        <p:nvPicPr>
          <p:cNvPr id="17" name="Picture 5">
            <a:extLst>
              <a:ext uri="{FF2B5EF4-FFF2-40B4-BE49-F238E27FC236}">
                <a16:creationId xmlns:a16="http://schemas.microsoft.com/office/drawing/2014/main" id="{C9D678F7-60F3-4E2B-A42A-E1657346C767}"/>
              </a:ext>
            </a:extLst>
          </p:cNvPr>
          <p:cNvPicPr>
            <a:picLocks noChangeAspect="1"/>
          </p:cNvPicPr>
          <p:nvPr/>
        </p:nvPicPr>
        <p:blipFill>
          <a:blip r:embed="rId3"/>
          <a:stretch>
            <a:fillRect/>
          </a:stretch>
        </p:blipFill>
        <p:spPr>
          <a:xfrm>
            <a:off x="388350" y="5448686"/>
            <a:ext cx="8367300" cy="4076377"/>
          </a:xfrm>
          <a:prstGeom prst="rect">
            <a:avLst/>
          </a:prstGeom>
        </p:spPr>
      </p:pic>
      <p:sp>
        <p:nvSpPr>
          <p:cNvPr id="18" name="Google Shape;2130;p33">
            <a:extLst>
              <a:ext uri="{FF2B5EF4-FFF2-40B4-BE49-F238E27FC236}">
                <a16:creationId xmlns:a16="http://schemas.microsoft.com/office/drawing/2014/main" id="{EAD1B9C1-F8A0-4E43-8410-7A1B12045B2B}"/>
              </a:ext>
            </a:extLst>
          </p:cNvPr>
          <p:cNvSpPr txBox="1">
            <a:spLocks/>
          </p:cNvSpPr>
          <p:nvPr/>
        </p:nvSpPr>
        <p:spPr>
          <a:xfrm>
            <a:off x="388350" y="5301816"/>
            <a:ext cx="7944679" cy="9231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Type d’index ( NoSQL )</a:t>
            </a:r>
            <a:endParaRPr lang="fr-FR" sz="2400" dirty="0"/>
          </a:p>
        </p:txBody>
      </p:sp>
      <p:pic>
        <p:nvPicPr>
          <p:cNvPr id="19" name="Picture 12">
            <a:extLst>
              <a:ext uri="{FF2B5EF4-FFF2-40B4-BE49-F238E27FC236}">
                <a16:creationId xmlns:a16="http://schemas.microsoft.com/office/drawing/2014/main" id="{5939FDA7-38C8-4BE8-ABC0-CC280CDFA2FE}"/>
              </a:ext>
            </a:extLst>
          </p:cNvPr>
          <p:cNvPicPr>
            <a:picLocks noChangeAspect="1"/>
          </p:cNvPicPr>
          <p:nvPr/>
        </p:nvPicPr>
        <p:blipFill rotWithShape="1">
          <a:blip r:embed="rId4"/>
          <a:srcRect t="57056" r="39634" b="-4618"/>
          <a:stretch/>
        </p:blipFill>
        <p:spPr>
          <a:xfrm>
            <a:off x="13068" y="6371839"/>
            <a:ext cx="2993143" cy="288000"/>
          </a:xfrm>
          <a:prstGeom prst="rect">
            <a:avLst/>
          </a:prstGeom>
        </p:spPr>
      </p:pic>
      <p:pic>
        <p:nvPicPr>
          <p:cNvPr id="20" name="Picture 14">
            <a:extLst>
              <a:ext uri="{FF2B5EF4-FFF2-40B4-BE49-F238E27FC236}">
                <a16:creationId xmlns:a16="http://schemas.microsoft.com/office/drawing/2014/main" id="{9CC6B80D-38F0-43D2-B307-60F245D8D1A8}"/>
              </a:ext>
            </a:extLst>
          </p:cNvPr>
          <p:cNvPicPr>
            <a:picLocks noChangeAspect="1"/>
          </p:cNvPicPr>
          <p:nvPr/>
        </p:nvPicPr>
        <p:blipFill>
          <a:blip r:embed="rId5"/>
          <a:stretch>
            <a:fillRect/>
          </a:stretch>
        </p:blipFill>
        <p:spPr>
          <a:xfrm>
            <a:off x="5733534" y="6243633"/>
            <a:ext cx="3397398" cy="360205"/>
          </a:xfrm>
          <a:prstGeom prst="rect">
            <a:avLst/>
          </a:prstGeom>
        </p:spPr>
      </p:pic>
      <p:pic>
        <p:nvPicPr>
          <p:cNvPr id="21" name="Picture 16">
            <a:extLst>
              <a:ext uri="{FF2B5EF4-FFF2-40B4-BE49-F238E27FC236}">
                <a16:creationId xmlns:a16="http://schemas.microsoft.com/office/drawing/2014/main" id="{E0CF24BD-E7BE-4718-8EAF-289C08BBBCC7}"/>
              </a:ext>
            </a:extLst>
          </p:cNvPr>
          <p:cNvPicPr>
            <a:picLocks noChangeAspect="1"/>
          </p:cNvPicPr>
          <p:nvPr/>
        </p:nvPicPr>
        <p:blipFill>
          <a:blip r:embed="rId6"/>
          <a:stretch>
            <a:fillRect/>
          </a:stretch>
        </p:blipFill>
        <p:spPr>
          <a:xfrm>
            <a:off x="138121" y="9254584"/>
            <a:ext cx="3791479" cy="381053"/>
          </a:xfrm>
          <a:prstGeom prst="rect">
            <a:avLst/>
          </a:prstGeom>
        </p:spPr>
      </p:pic>
      <p:pic>
        <p:nvPicPr>
          <p:cNvPr id="22" name="Picture 18">
            <a:extLst>
              <a:ext uri="{FF2B5EF4-FFF2-40B4-BE49-F238E27FC236}">
                <a16:creationId xmlns:a16="http://schemas.microsoft.com/office/drawing/2014/main" id="{AEAAFB68-5F46-442C-A985-1DEE2C7E68CD}"/>
              </a:ext>
            </a:extLst>
          </p:cNvPr>
          <p:cNvPicPr>
            <a:picLocks noChangeAspect="1"/>
          </p:cNvPicPr>
          <p:nvPr/>
        </p:nvPicPr>
        <p:blipFill>
          <a:blip r:embed="rId7"/>
          <a:stretch>
            <a:fillRect/>
          </a:stretch>
        </p:blipFill>
        <p:spPr>
          <a:xfrm>
            <a:off x="4940140" y="9190247"/>
            <a:ext cx="4065739" cy="322800"/>
          </a:xfrm>
          <a:prstGeom prst="rect">
            <a:avLst/>
          </a:prstGeom>
        </p:spPr>
      </p:pic>
    </p:spTree>
    <p:extLst>
      <p:ext uri="{BB962C8B-B14F-4D97-AF65-F5344CB8AC3E}">
        <p14:creationId xmlns:p14="http://schemas.microsoft.com/office/powerpoint/2010/main" val="4033105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29</a:t>
            </a:r>
            <a:endParaRPr b="1" dirty="0">
              <a:solidFill>
                <a:schemeClr val="dk1"/>
              </a:solidFill>
              <a:latin typeface="Lexend Deca"/>
              <a:ea typeface="Lexend Deca"/>
              <a:cs typeface="Lexend Deca"/>
              <a:sym typeface="Lexend Deca"/>
            </a:endParaRPr>
          </a:p>
        </p:txBody>
      </p:sp>
      <p:pic>
        <p:nvPicPr>
          <p:cNvPr id="6" name="Picture 5">
            <a:extLst>
              <a:ext uri="{FF2B5EF4-FFF2-40B4-BE49-F238E27FC236}">
                <a16:creationId xmlns:a16="http://schemas.microsoft.com/office/drawing/2014/main" id="{302B962B-0A7B-4409-AA60-49DA193F0172}"/>
              </a:ext>
            </a:extLst>
          </p:cNvPr>
          <p:cNvPicPr>
            <a:picLocks noChangeAspect="1"/>
          </p:cNvPicPr>
          <p:nvPr/>
        </p:nvPicPr>
        <p:blipFill>
          <a:blip r:embed="rId3"/>
          <a:stretch>
            <a:fillRect/>
          </a:stretch>
        </p:blipFill>
        <p:spPr>
          <a:xfrm>
            <a:off x="388350" y="390911"/>
            <a:ext cx="8367300" cy="4076377"/>
          </a:xfrm>
          <a:prstGeom prst="rect">
            <a:avLst/>
          </a:prstGeom>
        </p:spPr>
      </p:pic>
      <p:sp>
        <p:nvSpPr>
          <p:cNvPr id="12" name="Google Shape;2130;p33">
            <a:extLst>
              <a:ext uri="{FF2B5EF4-FFF2-40B4-BE49-F238E27FC236}">
                <a16:creationId xmlns:a16="http://schemas.microsoft.com/office/drawing/2014/main" id="{86627520-17F8-4620-B4D9-E029A7FBD8A6}"/>
              </a:ext>
            </a:extLst>
          </p:cNvPr>
          <p:cNvSpPr txBox="1">
            <a:spLocks noGrp="1"/>
          </p:cNvSpPr>
          <p:nvPr>
            <p:ph type="title"/>
          </p:nvPr>
        </p:nvSpPr>
        <p:spPr>
          <a:xfrm>
            <a:off x="388350" y="244041"/>
            <a:ext cx="7944679" cy="92315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Type d’index ( NoSQL )</a:t>
            </a:r>
          </a:p>
        </p:txBody>
      </p:sp>
      <p:pic>
        <p:nvPicPr>
          <p:cNvPr id="13" name="Picture 12">
            <a:extLst>
              <a:ext uri="{FF2B5EF4-FFF2-40B4-BE49-F238E27FC236}">
                <a16:creationId xmlns:a16="http://schemas.microsoft.com/office/drawing/2014/main" id="{60D4D632-9D05-469E-AEF4-387DFDCFE79E}"/>
              </a:ext>
            </a:extLst>
          </p:cNvPr>
          <p:cNvPicPr>
            <a:picLocks noChangeAspect="1"/>
          </p:cNvPicPr>
          <p:nvPr/>
        </p:nvPicPr>
        <p:blipFill rotWithShape="1">
          <a:blip r:embed="rId4"/>
          <a:srcRect t="57056" r="39634" b="-4618"/>
          <a:stretch/>
        </p:blipFill>
        <p:spPr>
          <a:xfrm>
            <a:off x="13068" y="1314064"/>
            <a:ext cx="2993143" cy="288000"/>
          </a:xfrm>
          <a:prstGeom prst="rect">
            <a:avLst/>
          </a:prstGeom>
        </p:spPr>
      </p:pic>
      <p:pic>
        <p:nvPicPr>
          <p:cNvPr id="15" name="Picture 14">
            <a:extLst>
              <a:ext uri="{FF2B5EF4-FFF2-40B4-BE49-F238E27FC236}">
                <a16:creationId xmlns:a16="http://schemas.microsoft.com/office/drawing/2014/main" id="{49884BC0-7D68-48B3-8A12-722F9FDC2104}"/>
              </a:ext>
            </a:extLst>
          </p:cNvPr>
          <p:cNvPicPr>
            <a:picLocks noChangeAspect="1"/>
          </p:cNvPicPr>
          <p:nvPr/>
        </p:nvPicPr>
        <p:blipFill>
          <a:blip r:embed="rId5"/>
          <a:stretch>
            <a:fillRect/>
          </a:stretch>
        </p:blipFill>
        <p:spPr>
          <a:xfrm>
            <a:off x="5733534" y="1185858"/>
            <a:ext cx="3397398" cy="360205"/>
          </a:xfrm>
          <a:prstGeom prst="rect">
            <a:avLst/>
          </a:prstGeom>
        </p:spPr>
      </p:pic>
      <p:pic>
        <p:nvPicPr>
          <p:cNvPr id="17" name="Picture 16">
            <a:extLst>
              <a:ext uri="{FF2B5EF4-FFF2-40B4-BE49-F238E27FC236}">
                <a16:creationId xmlns:a16="http://schemas.microsoft.com/office/drawing/2014/main" id="{AEE5276D-B8F3-4962-AE1D-DC6A636F6823}"/>
              </a:ext>
            </a:extLst>
          </p:cNvPr>
          <p:cNvPicPr>
            <a:picLocks noChangeAspect="1"/>
          </p:cNvPicPr>
          <p:nvPr/>
        </p:nvPicPr>
        <p:blipFill>
          <a:blip r:embed="rId6"/>
          <a:stretch>
            <a:fillRect/>
          </a:stretch>
        </p:blipFill>
        <p:spPr>
          <a:xfrm>
            <a:off x="138121" y="4196809"/>
            <a:ext cx="3791479" cy="381053"/>
          </a:xfrm>
          <a:prstGeom prst="rect">
            <a:avLst/>
          </a:prstGeom>
        </p:spPr>
      </p:pic>
      <p:pic>
        <p:nvPicPr>
          <p:cNvPr id="19" name="Picture 18">
            <a:extLst>
              <a:ext uri="{FF2B5EF4-FFF2-40B4-BE49-F238E27FC236}">
                <a16:creationId xmlns:a16="http://schemas.microsoft.com/office/drawing/2014/main" id="{5D9BC0BB-C3DA-410D-B6A5-083DA51F9624}"/>
              </a:ext>
            </a:extLst>
          </p:cNvPr>
          <p:cNvPicPr>
            <a:picLocks noChangeAspect="1"/>
          </p:cNvPicPr>
          <p:nvPr/>
        </p:nvPicPr>
        <p:blipFill>
          <a:blip r:embed="rId7"/>
          <a:stretch>
            <a:fillRect/>
          </a:stretch>
        </p:blipFill>
        <p:spPr>
          <a:xfrm>
            <a:off x="4940140" y="4132472"/>
            <a:ext cx="4065739" cy="322800"/>
          </a:xfrm>
          <a:prstGeom prst="rect">
            <a:avLst/>
          </a:prstGeom>
        </p:spPr>
      </p:pic>
      <p:sp>
        <p:nvSpPr>
          <p:cNvPr id="9" name="Google Shape;2130;p33">
            <a:extLst>
              <a:ext uri="{FF2B5EF4-FFF2-40B4-BE49-F238E27FC236}">
                <a16:creationId xmlns:a16="http://schemas.microsoft.com/office/drawing/2014/main" id="{9A49BB86-8D8B-49AC-B344-C3C9CBDF488B}"/>
              </a:ext>
            </a:extLst>
          </p:cNvPr>
          <p:cNvSpPr txBox="1">
            <a:spLocks/>
          </p:cNvSpPr>
          <p:nvPr/>
        </p:nvSpPr>
        <p:spPr>
          <a:xfrm>
            <a:off x="648140" y="-3750672"/>
            <a:ext cx="5162109" cy="95068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Analyse d’un Plan d'Exécution (Avant Optimisation)</a:t>
            </a:r>
            <a:endParaRPr lang="fr-FR" sz="2400" dirty="0"/>
          </a:p>
        </p:txBody>
      </p:sp>
      <p:sp>
        <p:nvSpPr>
          <p:cNvPr id="11" name="TextBox 13">
            <a:extLst>
              <a:ext uri="{FF2B5EF4-FFF2-40B4-BE49-F238E27FC236}">
                <a16:creationId xmlns:a16="http://schemas.microsoft.com/office/drawing/2014/main" id="{EDD5753B-3927-47E1-88CF-823084F80465}"/>
              </a:ext>
            </a:extLst>
          </p:cNvPr>
          <p:cNvSpPr txBox="1"/>
          <p:nvPr/>
        </p:nvSpPr>
        <p:spPr>
          <a:xfrm>
            <a:off x="856201" y="-2102236"/>
            <a:ext cx="6654800" cy="307777"/>
          </a:xfrm>
          <a:prstGeom prst="rect">
            <a:avLst/>
          </a:prstGeom>
          <a:noFill/>
        </p:spPr>
        <p:txBody>
          <a:bodyPr wrap="square">
            <a:spAutoFit/>
          </a:bodyPr>
          <a:lstStyle/>
          <a:p>
            <a:r>
              <a:rPr lang="fr-FR" b="1" dirty="0"/>
              <a:t>Index Scan</a:t>
            </a:r>
            <a:r>
              <a:rPr lang="fr-FR" dirty="0"/>
              <a:t> → Accès direct via l'index, </a:t>
            </a:r>
            <a:r>
              <a:rPr lang="fr-FR" b="1" dirty="0"/>
              <a:t>beaucoup plus rapide</a:t>
            </a:r>
            <a:endParaRPr lang="fr-FR" dirty="0"/>
          </a:p>
        </p:txBody>
      </p:sp>
      <p:sp>
        <p:nvSpPr>
          <p:cNvPr id="14" name="TextBox 14">
            <a:extLst>
              <a:ext uri="{FF2B5EF4-FFF2-40B4-BE49-F238E27FC236}">
                <a16:creationId xmlns:a16="http://schemas.microsoft.com/office/drawing/2014/main" id="{BEFFD7B9-72F4-4C99-A4E4-61652DB3458D}"/>
              </a:ext>
            </a:extLst>
          </p:cNvPr>
          <p:cNvSpPr txBox="1"/>
          <p:nvPr/>
        </p:nvSpPr>
        <p:spPr>
          <a:xfrm>
            <a:off x="856201" y="-2652292"/>
            <a:ext cx="5739959" cy="369332"/>
          </a:xfrm>
          <a:prstGeom prst="rect">
            <a:avLst/>
          </a:prstGeom>
          <a:noFill/>
        </p:spPr>
        <p:txBody>
          <a:bodyPr wrap="square">
            <a:spAutoFit/>
          </a:bodyPr>
          <a:lstStyle/>
          <a:p>
            <a:r>
              <a:rPr lang="en-US" sz="1800" b="1" i="1" dirty="0">
                <a:solidFill>
                  <a:schemeClr val="tx2"/>
                </a:solidFill>
                <a:latin typeface="Inter" panose="020B0604020202020204" charset="0"/>
                <a:ea typeface="Inter" panose="020B0604020202020204" charset="0"/>
              </a:rPr>
              <a:t>Explication :</a:t>
            </a:r>
            <a:endParaRPr lang="fr-FR" sz="1800" b="1" i="1" dirty="0">
              <a:solidFill>
                <a:schemeClr val="tx2"/>
              </a:solidFill>
              <a:latin typeface="Inter" panose="020B0604020202020204" charset="0"/>
              <a:ea typeface="Inter" panose="020B0604020202020204" charset="0"/>
            </a:endParaRPr>
          </a:p>
        </p:txBody>
      </p:sp>
      <p:sp>
        <p:nvSpPr>
          <p:cNvPr id="16" name="TextBox 15">
            <a:extLst>
              <a:ext uri="{FF2B5EF4-FFF2-40B4-BE49-F238E27FC236}">
                <a16:creationId xmlns:a16="http://schemas.microsoft.com/office/drawing/2014/main" id="{9ED91405-B283-458C-8247-6FE81D7DFF04}"/>
              </a:ext>
            </a:extLst>
          </p:cNvPr>
          <p:cNvSpPr txBox="1"/>
          <p:nvPr/>
        </p:nvSpPr>
        <p:spPr>
          <a:xfrm>
            <a:off x="856201" y="-1440064"/>
            <a:ext cx="3877724" cy="307777"/>
          </a:xfrm>
          <a:prstGeom prst="rect">
            <a:avLst/>
          </a:prstGeom>
          <a:noFill/>
        </p:spPr>
        <p:txBody>
          <a:bodyPr wrap="square">
            <a:spAutoFit/>
          </a:bodyPr>
          <a:lstStyle/>
          <a:p>
            <a:r>
              <a:rPr lang="fr-FR" b="1" dirty="0" err="1">
                <a:solidFill>
                  <a:schemeClr val="bg2"/>
                </a:solidFill>
              </a:rPr>
              <a:t>actual</a:t>
            </a:r>
            <a:r>
              <a:rPr lang="fr-FR" b="1" dirty="0">
                <a:solidFill>
                  <a:schemeClr val="bg2"/>
                </a:solidFill>
              </a:rPr>
              <a:t> time=0.012  </a:t>
            </a:r>
            <a:r>
              <a:rPr lang="fr-FR" b="1" dirty="0">
                <a:solidFill>
                  <a:schemeClr val="tx1"/>
                </a:solidFill>
              </a:rPr>
              <a:t>et </a:t>
            </a:r>
            <a:r>
              <a:rPr lang="fr-FR" b="1" dirty="0">
                <a:solidFill>
                  <a:schemeClr val="bg2"/>
                </a:solidFill>
              </a:rPr>
              <a:t>  </a:t>
            </a:r>
            <a:r>
              <a:rPr lang="fr-FR" b="1" dirty="0" err="1">
                <a:solidFill>
                  <a:schemeClr val="bg2"/>
                </a:solidFill>
              </a:rPr>
              <a:t>actual</a:t>
            </a:r>
            <a:r>
              <a:rPr lang="fr-FR" b="1" dirty="0">
                <a:solidFill>
                  <a:schemeClr val="bg2"/>
                </a:solidFill>
              </a:rPr>
              <a:t> time=0.015</a:t>
            </a:r>
          </a:p>
        </p:txBody>
      </p:sp>
      <p:sp>
        <p:nvSpPr>
          <p:cNvPr id="18" name="TextBox 12">
            <a:extLst>
              <a:ext uri="{FF2B5EF4-FFF2-40B4-BE49-F238E27FC236}">
                <a16:creationId xmlns:a16="http://schemas.microsoft.com/office/drawing/2014/main" id="{D24AFDB0-ADA1-4A02-9CFB-B79560664C9C}"/>
              </a:ext>
            </a:extLst>
          </p:cNvPr>
          <p:cNvSpPr txBox="1"/>
          <p:nvPr/>
        </p:nvSpPr>
        <p:spPr>
          <a:xfrm>
            <a:off x="856201" y="-698309"/>
            <a:ext cx="6674680" cy="307777"/>
          </a:xfrm>
          <a:prstGeom prst="rect">
            <a:avLst/>
          </a:prstGeom>
          <a:noFill/>
        </p:spPr>
        <p:txBody>
          <a:bodyPr wrap="square">
            <a:spAutoFit/>
          </a:bodyPr>
          <a:lstStyle/>
          <a:p>
            <a:r>
              <a:rPr lang="fr-FR" b="1" dirty="0"/>
              <a:t>Amélioration </a:t>
            </a:r>
            <a:r>
              <a:rPr lang="fr-FR" dirty="0"/>
              <a:t>→ </a:t>
            </a:r>
            <a:r>
              <a:rPr lang="fr-FR" b="1" dirty="0"/>
              <a:t>Réduction du temps d'exécution de 99%</a:t>
            </a:r>
            <a:r>
              <a:rPr lang="fr-FR" dirty="0"/>
              <a:t> grâce à l'index.</a:t>
            </a:r>
          </a:p>
        </p:txBody>
      </p:sp>
      <p:sp>
        <p:nvSpPr>
          <p:cNvPr id="20" name="ZoneTexte 19">
            <a:extLst>
              <a:ext uri="{FF2B5EF4-FFF2-40B4-BE49-F238E27FC236}">
                <a16:creationId xmlns:a16="http://schemas.microsoft.com/office/drawing/2014/main" id="{A273B42E-D6A4-474E-A7F9-1E27C6DAA486}"/>
              </a:ext>
            </a:extLst>
          </p:cNvPr>
          <p:cNvSpPr txBox="1"/>
          <p:nvPr/>
        </p:nvSpPr>
        <p:spPr>
          <a:xfrm>
            <a:off x="4477940" y="-1449674"/>
            <a:ext cx="511969" cy="307777"/>
          </a:xfrm>
          <a:prstGeom prst="rect">
            <a:avLst/>
          </a:prstGeom>
          <a:noFill/>
        </p:spPr>
        <p:txBody>
          <a:bodyPr wrap="square">
            <a:spAutoFit/>
          </a:bodyPr>
          <a:lstStyle/>
          <a:p>
            <a:r>
              <a:rPr lang="fr-FR" dirty="0"/>
              <a:t>→</a:t>
            </a:r>
          </a:p>
        </p:txBody>
      </p:sp>
      <p:sp>
        <p:nvSpPr>
          <p:cNvPr id="21" name="Google Shape;2130;p33">
            <a:extLst>
              <a:ext uri="{FF2B5EF4-FFF2-40B4-BE49-F238E27FC236}">
                <a16:creationId xmlns:a16="http://schemas.microsoft.com/office/drawing/2014/main" id="{6450E6E6-08ED-4F65-B912-7924A8451BE7}"/>
              </a:ext>
            </a:extLst>
          </p:cNvPr>
          <p:cNvSpPr txBox="1">
            <a:spLocks/>
          </p:cNvSpPr>
          <p:nvPr/>
        </p:nvSpPr>
        <p:spPr>
          <a:xfrm>
            <a:off x="-7586117" y="321110"/>
            <a:ext cx="6634039" cy="9231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Impact de l’Optimisation des Requêtes : Sans vs Avec Index ( NoSQL )</a:t>
            </a:r>
            <a:endParaRPr lang="fr-FR" sz="2400" dirty="0"/>
          </a:p>
        </p:txBody>
      </p:sp>
      <p:sp>
        <p:nvSpPr>
          <p:cNvPr id="22" name="TextBox 10">
            <a:extLst>
              <a:ext uri="{FF2B5EF4-FFF2-40B4-BE49-F238E27FC236}">
                <a16:creationId xmlns:a16="http://schemas.microsoft.com/office/drawing/2014/main" id="{4EB124DB-5E61-40E5-9BA6-7E3600B67C80}"/>
              </a:ext>
            </a:extLst>
          </p:cNvPr>
          <p:cNvSpPr txBox="1"/>
          <p:nvPr/>
        </p:nvSpPr>
        <p:spPr>
          <a:xfrm>
            <a:off x="-7327796" y="1434864"/>
            <a:ext cx="7067550" cy="523220"/>
          </a:xfrm>
          <a:prstGeom prst="rect">
            <a:avLst/>
          </a:prstGeom>
          <a:noFill/>
        </p:spPr>
        <p:txBody>
          <a:bodyPr wrap="square">
            <a:spAutoFit/>
          </a:bodyPr>
          <a:lstStyle/>
          <a:p>
            <a:r>
              <a:rPr lang="fr-FR" i="1" dirty="0">
                <a:solidFill>
                  <a:schemeClr val="bg2"/>
                </a:solidFill>
                <a:latin typeface="Inter" panose="020B0604020202020204" charset="0"/>
                <a:ea typeface="Inter" panose="020B0604020202020204" charset="0"/>
              </a:rPr>
              <a:t>On simule 100 000 produits dans une collection MongoDB, puis on compare une recherche par catégorie avant et après optimisation.</a:t>
            </a:r>
          </a:p>
        </p:txBody>
      </p:sp>
      <p:pic>
        <p:nvPicPr>
          <p:cNvPr id="23" name="Picture 2">
            <a:extLst>
              <a:ext uri="{FF2B5EF4-FFF2-40B4-BE49-F238E27FC236}">
                <a16:creationId xmlns:a16="http://schemas.microsoft.com/office/drawing/2014/main" id="{BB4E02BE-F828-4F9A-911F-AFF5AF408CB7}"/>
              </a:ext>
            </a:extLst>
          </p:cNvPr>
          <p:cNvPicPr>
            <a:picLocks noChangeAspect="1"/>
          </p:cNvPicPr>
          <p:nvPr/>
        </p:nvPicPr>
        <p:blipFill rotWithShape="1">
          <a:blip r:embed="rId8"/>
          <a:srcRect r="25415"/>
          <a:stretch/>
        </p:blipFill>
        <p:spPr>
          <a:xfrm>
            <a:off x="-6476241" y="2698521"/>
            <a:ext cx="5364439" cy="1619476"/>
          </a:xfrm>
          <a:prstGeom prst="rect">
            <a:avLst/>
          </a:prstGeom>
        </p:spPr>
      </p:pic>
      <p:grpSp>
        <p:nvGrpSpPr>
          <p:cNvPr id="24" name="Groupe 23">
            <a:extLst>
              <a:ext uri="{FF2B5EF4-FFF2-40B4-BE49-F238E27FC236}">
                <a16:creationId xmlns:a16="http://schemas.microsoft.com/office/drawing/2014/main" id="{0DB3B7CA-E0BF-46A1-8726-B77D6947F4C6}"/>
              </a:ext>
            </a:extLst>
          </p:cNvPr>
          <p:cNvGrpSpPr/>
          <p:nvPr/>
        </p:nvGrpSpPr>
        <p:grpSpPr>
          <a:xfrm>
            <a:off x="-7485346" y="2084855"/>
            <a:ext cx="5085851" cy="486895"/>
            <a:chOff x="400971" y="2212423"/>
            <a:chExt cx="5085851" cy="486895"/>
          </a:xfrm>
        </p:grpSpPr>
        <p:sp>
          <p:nvSpPr>
            <p:cNvPr id="25" name="TextBox 12">
              <a:extLst>
                <a:ext uri="{FF2B5EF4-FFF2-40B4-BE49-F238E27FC236}">
                  <a16:creationId xmlns:a16="http://schemas.microsoft.com/office/drawing/2014/main" id="{361B772A-64DB-4BDF-8162-4B3F6724BED7}"/>
                </a:ext>
              </a:extLst>
            </p:cNvPr>
            <p:cNvSpPr txBox="1"/>
            <p:nvPr/>
          </p:nvSpPr>
          <p:spPr>
            <a:xfrm>
              <a:off x="616022" y="2301983"/>
              <a:ext cx="4870800" cy="307777"/>
            </a:xfrm>
            <a:prstGeom prst="rect">
              <a:avLst/>
            </a:prstGeom>
            <a:noFill/>
          </p:spPr>
          <p:txBody>
            <a:bodyPr wrap="square">
              <a:spAutoFit/>
            </a:bodyPr>
            <a:lstStyle/>
            <a:p>
              <a:r>
                <a:rPr lang="fr-FR" b="1" dirty="0">
                  <a:solidFill>
                    <a:srgbClr val="00B050"/>
                  </a:solidFill>
                  <a:latin typeface="Inter" panose="020B0604020202020204" charset="0"/>
                  <a:ea typeface="Inter" panose="020B0604020202020204" charset="0"/>
                </a:rPr>
                <a:t>Avec index</a:t>
              </a:r>
            </a:p>
          </p:txBody>
        </p:sp>
        <p:pic>
          <p:nvPicPr>
            <p:cNvPr id="26" name="Picture 7">
              <a:extLst>
                <a:ext uri="{FF2B5EF4-FFF2-40B4-BE49-F238E27FC236}">
                  <a16:creationId xmlns:a16="http://schemas.microsoft.com/office/drawing/2014/main" id="{285EDC64-1351-4989-8DB6-2D811EC074FB}"/>
                </a:ext>
              </a:extLst>
            </p:cNvPr>
            <p:cNvPicPr>
              <a:picLocks noChangeAspect="1"/>
            </p:cNvPicPr>
            <p:nvPr/>
          </p:nvPicPr>
          <p:blipFill>
            <a:blip r:embed="rId9"/>
            <a:stretch>
              <a:fillRect/>
            </a:stretch>
          </p:blipFill>
          <p:spPr>
            <a:xfrm>
              <a:off x="400971" y="2331212"/>
              <a:ext cx="234133" cy="234133"/>
            </a:xfrm>
            <a:prstGeom prst="rect">
              <a:avLst/>
            </a:prstGeom>
          </p:spPr>
        </p:pic>
        <p:pic>
          <p:nvPicPr>
            <p:cNvPr id="27" name="Picture 5">
              <a:extLst>
                <a:ext uri="{FF2B5EF4-FFF2-40B4-BE49-F238E27FC236}">
                  <a16:creationId xmlns:a16="http://schemas.microsoft.com/office/drawing/2014/main" id="{446DA170-C182-4314-802D-87B5494E2B36}"/>
                </a:ext>
              </a:extLst>
            </p:cNvPr>
            <p:cNvPicPr>
              <a:picLocks noChangeAspect="1"/>
            </p:cNvPicPr>
            <p:nvPr/>
          </p:nvPicPr>
          <p:blipFill>
            <a:blip r:embed="rId10"/>
            <a:stretch>
              <a:fillRect/>
            </a:stretch>
          </p:blipFill>
          <p:spPr>
            <a:xfrm>
              <a:off x="1990205" y="2212423"/>
              <a:ext cx="486895" cy="486895"/>
            </a:xfrm>
            <a:prstGeom prst="rect">
              <a:avLst/>
            </a:prstGeom>
          </p:spPr>
        </p:pic>
      </p:grpSp>
    </p:spTree>
    <p:extLst>
      <p:ext uri="{BB962C8B-B14F-4D97-AF65-F5344CB8AC3E}">
        <p14:creationId xmlns:p14="http://schemas.microsoft.com/office/powerpoint/2010/main" val="3242663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376783" y="321110"/>
            <a:ext cx="6634039" cy="92315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Impact de l’Optimisation des Requêtes : Sans vs Avec Index ( NoSQL )</a:t>
            </a:r>
          </a:p>
        </p:txBody>
      </p:sp>
      <p:sp>
        <p:nvSpPr>
          <p:cNvPr id="11" name="TextBox 10">
            <a:extLst>
              <a:ext uri="{FF2B5EF4-FFF2-40B4-BE49-F238E27FC236}">
                <a16:creationId xmlns:a16="http://schemas.microsoft.com/office/drawing/2014/main" id="{563156F3-60A6-4B2E-B55C-736B72A59A15}"/>
              </a:ext>
            </a:extLst>
          </p:cNvPr>
          <p:cNvSpPr txBox="1"/>
          <p:nvPr/>
        </p:nvSpPr>
        <p:spPr>
          <a:xfrm>
            <a:off x="635104" y="1434864"/>
            <a:ext cx="7067550" cy="523220"/>
          </a:xfrm>
          <a:prstGeom prst="rect">
            <a:avLst/>
          </a:prstGeom>
          <a:noFill/>
        </p:spPr>
        <p:txBody>
          <a:bodyPr wrap="square">
            <a:spAutoFit/>
          </a:bodyPr>
          <a:lstStyle/>
          <a:p>
            <a:r>
              <a:rPr lang="fr-FR" i="1" dirty="0">
                <a:solidFill>
                  <a:schemeClr val="bg2"/>
                </a:solidFill>
                <a:latin typeface="Inter" panose="020B0604020202020204" charset="0"/>
                <a:ea typeface="Inter" panose="020B0604020202020204" charset="0"/>
              </a:rPr>
              <a:t>On simule 100 000 produits dans une collection MongoDB, puis on compare une recherche par catégorie avant et après optimisation.</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30</a:t>
            </a:r>
            <a:endParaRPr b="1" dirty="0">
              <a:solidFill>
                <a:schemeClr val="dk1"/>
              </a:solidFill>
              <a:latin typeface="Lexend Deca"/>
              <a:ea typeface="Lexend Deca"/>
              <a:cs typeface="Lexend Deca"/>
              <a:sym typeface="Lexend Deca"/>
            </a:endParaRPr>
          </a:p>
        </p:txBody>
      </p:sp>
      <p:pic>
        <p:nvPicPr>
          <p:cNvPr id="3" name="Picture 2">
            <a:extLst>
              <a:ext uri="{FF2B5EF4-FFF2-40B4-BE49-F238E27FC236}">
                <a16:creationId xmlns:a16="http://schemas.microsoft.com/office/drawing/2014/main" id="{516AD33E-241D-4CD8-ADFB-85A28646E705}"/>
              </a:ext>
            </a:extLst>
          </p:cNvPr>
          <p:cNvPicPr>
            <a:picLocks noChangeAspect="1"/>
          </p:cNvPicPr>
          <p:nvPr/>
        </p:nvPicPr>
        <p:blipFill rotWithShape="1">
          <a:blip r:embed="rId3"/>
          <a:srcRect r="25415"/>
          <a:stretch/>
        </p:blipFill>
        <p:spPr>
          <a:xfrm>
            <a:off x="1486659" y="2698521"/>
            <a:ext cx="5364439" cy="1619476"/>
          </a:xfrm>
          <a:prstGeom prst="rect">
            <a:avLst/>
          </a:prstGeom>
        </p:spPr>
      </p:pic>
      <p:grpSp>
        <p:nvGrpSpPr>
          <p:cNvPr id="2" name="Groupe 1">
            <a:extLst>
              <a:ext uri="{FF2B5EF4-FFF2-40B4-BE49-F238E27FC236}">
                <a16:creationId xmlns:a16="http://schemas.microsoft.com/office/drawing/2014/main" id="{E005DF55-B905-4A8F-B1F0-B805921D5ADD}"/>
              </a:ext>
            </a:extLst>
          </p:cNvPr>
          <p:cNvGrpSpPr/>
          <p:nvPr/>
        </p:nvGrpSpPr>
        <p:grpSpPr>
          <a:xfrm>
            <a:off x="477554" y="2084855"/>
            <a:ext cx="5085851" cy="486895"/>
            <a:chOff x="400971" y="2212423"/>
            <a:chExt cx="5085851" cy="486895"/>
          </a:xfrm>
        </p:grpSpPr>
        <p:sp>
          <p:nvSpPr>
            <p:cNvPr id="13" name="TextBox 12">
              <a:extLst>
                <a:ext uri="{FF2B5EF4-FFF2-40B4-BE49-F238E27FC236}">
                  <a16:creationId xmlns:a16="http://schemas.microsoft.com/office/drawing/2014/main" id="{BA57A1CB-EA16-4FB3-B2EC-F8BB7A155A05}"/>
                </a:ext>
              </a:extLst>
            </p:cNvPr>
            <p:cNvSpPr txBox="1"/>
            <p:nvPr/>
          </p:nvSpPr>
          <p:spPr>
            <a:xfrm>
              <a:off x="616022" y="2301983"/>
              <a:ext cx="4870800" cy="307777"/>
            </a:xfrm>
            <a:prstGeom prst="rect">
              <a:avLst/>
            </a:prstGeom>
            <a:noFill/>
          </p:spPr>
          <p:txBody>
            <a:bodyPr wrap="square">
              <a:spAutoFit/>
            </a:bodyPr>
            <a:lstStyle/>
            <a:p>
              <a:r>
                <a:rPr lang="fr-FR" b="1" dirty="0">
                  <a:solidFill>
                    <a:srgbClr val="00B050"/>
                  </a:solidFill>
                  <a:latin typeface="Inter" panose="020B0604020202020204" charset="0"/>
                  <a:ea typeface="Inter" panose="020B0604020202020204" charset="0"/>
                </a:rPr>
                <a:t>Avec index</a:t>
              </a:r>
            </a:p>
          </p:txBody>
        </p:sp>
        <p:pic>
          <p:nvPicPr>
            <p:cNvPr id="8" name="Picture 7">
              <a:extLst>
                <a:ext uri="{FF2B5EF4-FFF2-40B4-BE49-F238E27FC236}">
                  <a16:creationId xmlns:a16="http://schemas.microsoft.com/office/drawing/2014/main" id="{4D3FDC72-EF8A-4129-BCB4-8EB61F26E2E2}"/>
                </a:ext>
              </a:extLst>
            </p:cNvPr>
            <p:cNvPicPr>
              <a:picLocks noChangeAspect="1"/>
            </p:cNvPicPr>
            <p:nvPr/>
          </p:nvPicPr>
          <p:blipFill>
            <a:blip r:embed="rId4"/>
            <a:stretch>
              <a:fillRect/>
            </a:stretch>
          </p:blipFill>
          <p:spPr>
            <a:xfrm>
              <a:off x="400971" y="2331212"/>
              <a:ext cx="234133" cy="234133"/>
            </a:xfrm>
            <a:prstGeom prst="rect">
              <a:avLst/>
            </a:prstGeom>
          </p:spPr>
        </p:pic>
        <p:pic>
          <p:nvPicPr>
            <p:cNvPr id="6" name="Picture 5">
              <a:extLst>
                <a:ext uri="{FF2B5EF4-FFF2-40B4-BE49-F238E27FC236}">
                  <a16:creationId xmlns:a16="http://schemas.microsoft.com/office/drawing/2014/main" id="{C733024E-A908-4C4B-8329-076BEB584798}"/>
                </a:ext>
              </a:extLst>
            </p:cNvPr>
            <p:cNvPicPr>
              <a:picLocks noChangeAspect="1"/>
            </p:cNvPicPr>
            <p:nvPr/>
          </p:nvPicPr>
          <p:blipFill>
            <a:blip r:embed="rId5"/>
            <a:stretch>
              <a:fillRect/>
            </a:stretch>
          </p:blipFill>
          <p:spPr>
            <a:xfrm>
              <a:off x="1990205" y="2212423"/>
              <a:ext cx="486895" cy="486895"/>
            </a:xfrm>
            <a:prstGeom prst="rect">
              <a:avLst/>
            </a:prstGeom>
          </p:spPr>
        </p:pic>
      </p:grpSp>
      <p:sp>
        <p:nvSpPr>
          <p:cNvPr id="12" name="Google Shape;2304;p40">
            <a:extLst>
              <a:ext uri="{FF2B5EF4-FFF2-40B4-BE49-F238E27FC236}">
                <a16:creationId xmlns:a16="http://schemas.microsoft.com/office/drawing/2014/main" id="{9DB19EA4-8BB3-47BE-8B7D-54707CEF6A04}"/>
              </a:ext>
            </a:extLst>
          </p:cNvPr>
          <p:cNvSpPr/>
          <p:nvPr/>
        </p:nvSpPr>
        <p:spPr>
          <a:xfrm>
            <a:off x="1814038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29</a:t>
            </a:r>
            <a:endParaRPr b="1" dirty="0">
              <a:solidFill>
                <a:schemeClr val="dk1"/>
              </a:solidFill>
              <a:latin typeface="Lexend Deca"/>
              <a:ea typeface="Lexend Deca"/>
              <a:cs typeface="Lexend Deca"/>
              <a:sym typeface="Lexend Deca"/>
            </a:endParaRPr>
          </a:p>
        </p:txBody>
      </p:sp>
      <p:pic>
        <p:nvPicPr>
          <p:cNvPr id="14" name="Picture 5">
            <a:extLst>
              <a:ext uri="{FF2B5EF4-FFF2-40B4-BE49-F238E27FC236}">
                <a16:creationId xmlns:a16="http://schemas.microsoft.com/office/drawing/2014/main" id="{3A66BACA-2F4E-421C-9AD3-F27507307ADD}"/>
              </a:ext>
            </a:extLst>
          </p:cNvPr>
          <p:cNvPicPr>
            <a:picLocks noChangeAspect="1"/>
          </p:cNvPicPr>
          <p:nvPr/>
        </p:nvPicPr>
        <p:blipFill>
          <a:blip r:embed="rId6"/>
          <a:stretch>
            <a:fillRect/>
          </a:stretch>
        </p:blipFill>
        <p:spPr>
          <a:xfrm>
            <a:off x="9970500" y="390911"/>
            <a:ext cx="8367300" cy="4076377"/>
          </a:xfrm>
          <a:prstGeom prst="rect">
            <a:avLst/>
          </a:prstGeom>
        </p:spPr>
      </p:pic>
      <p:sp>
        <p:nvSpPr>
          <p:cNvPr id="15" name="Google Shape;2130;p33">
            <a:extLst>
              <a:ext uri="{FF2B5EF4-FFF2-40B4-BE49-F238E27FC236}">
                <a16:creationId xmlns:a16="http://schemas.microsoft.com/office/drawing/2014/main" id="{CC55587B-11F2-436B-A10F-6E903A76D692}"/>
              </a:ext>
            </a:extLst>
          </p:cNvPr>
          <p:cNvSpPr txBox="1">
            <a:spLocks/>
          </p:cNvSpPr>
          <p:nvPr/>
        </p:nvSpPr>
        <p:spPr>
          <a:xfrm>
            <a:off x="9970500" y="244041"/>
            <a:ext cx="7944679" cy="9231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Type d’index ( NoSQL )</a:t>
            </a:r>
            <a:endParaRPr lang="fr-FR" sz="2400" dirty="0"/>
          </a:p>
        </p:txBody>
      </p:sp>
      <p:pic>
        <p:nvPicPr>
          <p:cNvPr id="16" name="Picture 12">
            <a:extLst>
              <a:ext uri="{FF2B5EF4-FFF2-40B4-BE49-F238E27FC236}">
                <a16:creationId xmlns:a16="http://schemas.microsoft.com/office/drawing/2014/main" id="{4F80FA32-1186-47A9-AE30-79A1B04642EC}"/>
              </a:ext>
            </a:extLst>
          </p:cNvPr>
          <p:cNvPicPr>
            <a:picLocks noChangeAspect="1"/>
          </p:cNvPicPr>
          <p:nvPr/>
        </p:nvPicPr>
        <p:blipFill rotWithShape="1">
          <a:blip r:embed="rId7"/>
          <a:srcRect t="57056" r="39634" b="-4618"/>
          <a:stretch/>
        </p:blipFill>
        <p:spPr>
          <a:xfrm>
            <a:off x="9595218" y="1314064"/>
            <a:ext cx="2993143" cy="288000"/>
          </a:xfrm>
          <a:prstGeom prst="rect">
            <a:avLst/>
          </a:prstGeom>
        </p:spPr>
      </p:pic>
      <p:pic>
        <p:nvPicPr>
          <p:cNvPr id="17" name="Picture 14">
            <a:extLst>
              <a:ext uri="{FF2B5EF4-FFF2-40B4-BE49-F238E27FC236}">
                <a16:creationId xmlns:a16="http://schemas.microsoft.com/office/drawing/2014/main" id="{E105E4C0-5C54-4BE3-A7E4-17765CDB5056}"/>
              </a:ext>
            </a:extLst>
          </p:cNvPr>
          <p:cNvPicPr>
            <a:picLocks noChangeAspect="1"/>
          </p:cNvPicPr>
          <p:nvPr/>
        </p:nvPicPr>
        <p:blipFill>
          <a:blip r:embed="rId8"/>
          <a:stretch>
            <a:fillRect/>
          </a:stretch>
        </p:blipFill>
        <p:spPr>
          <a:xfrm>
            <a:off x="15315684" y="1185858"/>
            <a:ext cx="3397398" cy="360205"/>
          </a:xfrm>
          <a:prstGeom prst="rect">
            <a:avLst/>
          </a:prstGeom>
        </p:spPr>
      </p:pic>
      <p:pic>
        <p:nvPicPr>
          <p:cNvPr id="18" name="Picture 16">
            <a:extLst>
              <a:ext uri="{FF2B5EF4-FFF2-40B4-BE49-F238E27FC236}">
                <a16:creationId xmlns:a16="http://schemas.microsoft.com/office/drawing/2014/main" id="{32323A34-97E3-4721-8A88-9F7CCA8D0C97}"/>
              </a:ext>
            </a:extLst>
          </p:cNvPr>
          <p:cNvPicPr>
            <a:picLocks noChangeAspect="1"/>
          </p:cNvPicPr>
          <p:nvPr/>
        </p:nvPicPr>
        <p:blipFill>
          <a:blip r:embed="rId9"/>
          <a:stretch>
            <a:fillRect/>
          </a:stretch>
        </p:blipFill>
        <p:spPr>
          <a:xfrm>
            <a:off x="9720271" y="4196809"/>
            <a:ext cx="3791479" cy="381053"/>
          </a:xfrm>
          <a:prstGeom prst="rect">
            <a:avLst/>
          </a:prstGeom>
        </p:spPr>
      </p:pic>
      <p:pic>
        <p:nvPicPr>
          <p:cNvPr id="19" name="Picture 18">
            <a:extLst>
              <a:ext uri="{FF2B5EF4-FFF2-40B4-BE49-F238E27FC236}">
                <a16:creationId xmlns:a16="http://schemas.microsoft.com/office/drawing/2014/main" id="{C1CBD602-D514-478F-9701-59A95DADA84B}"/>
              </a:ext>
            </a:extLst>
          </p:cNvPr>
          <p:cNvPicPr>
            <a:picLocks noChangeAspect="1"/>
          </p:cNvPicPr>
          <p:nvPr/>
        </p:nvPicPr>
        <p:blipFill>
          <a:blip r:embed="rId10"/>
          <a:stretch>
            <a:fillRect/>
          </a:stretch>
        </p:blipFill>
        <p:spPr>
          <a:xfrm>
            <a:off x="14522290" y="4132472"/>
            <a:ext cx="4065739" cy="322800"/>
          </a:xfrm>
          <a:prstGeom prst="rect">
            <a:avLst/>
          </a:prstGeom>
        </p:spPr>
      </p:pic>
      <p:pic>
        <p:nvPicPr>
          <p:cNvPr id="20" name="Picture 3">
            <a:extLst>
              <a:ext uri="{FF2B5EF4-FFF2-40B4-BE49-F238E27FC236}">
                <a16:creationId xmlns:a16="http://schemas.microsoft.com/office/drawing/2014/main" id="{A02969B8-7388-4370-A818-B20181965585}"/>
              </a:ext>
            </a:extLst>
          </p:cNvPr>
          <p:cNvPicPr>
            <a:picLocks noChangeAspect="1"/>
          </p:cNvPicPr>
          <p:nvPr/>
        </p:nvPicPr>
        <p:blipFill rotWithShape="1">
          <a:blip r:embed="rId11"/>
          <a:srcRect l="1149"/>
          <a:stretch/>
        </p:blipFill>
        <p:spPr>
          <a:xfrm>
            <a:off x="-8257523" y="2721074"/>
            <a:ext cx="7881969" cy="1657581"/>
          </a:xfrm>
          <a:prstGeom prst="rect">
            <a:avLst/>
          </a:prstGeom>
        </p:spPr>
      </p:pic>
      <p:grpSp>
        <p:nvGrpSpPr>
          <p:cNvPr id="21" name="Groupe 20">
            <a:extLst>
              <a:ext uri="{FF2B5EF4-FFF2-40B4-BE49-F238E27FC236}">
                <a16:creationId xmlns:a16="http://schemas.microsoft.com/office/drawing/2014/main" id="{0C6CA44D-49E8-45B1-8032-E7C6BF4EAC25}"/>
              </a:ext>
            </a:extLst>
          </p:cNvPr>
          <p:cNvGrpSpPr/>
          <p:nvPr/>
        </p:nvGrpSpPr>
        <p:grpSpPr>
          <a:xfrm>
            <a:off x="-8853842" y="2097903"/>
            <a:ext cx="5072839" cy="515695"/>
            <a:chOff x="147283" y="1526607"/>
            <a:chExt cx="5072839" cy="515695"/>
          </a:xfrm>
        </p:grpSpPr>
        <p:sp>
          <p:nvSpPr>
            <p:cNvPr id="22" name="TextBox 12">
              <a:extLst>
                <a:ext uri="{FF2B5EF4-FFF2-40B4-BE49-F238E27FC236}">
                  <a16:creationId xmlns:a16="http://schemas.microsoft.com/office/drawing/2014/main" id="{F28362CE-30E2-4E6F-9E67-DE5A82D72B31}"/>
                </a:ext>
              </a:extLst>
            </p:cNvPr>
            <p:cNvSpPr txBox="1"/>
            <p:nvPr/>
          </p:nvSpPr>
          <p:spPr>
            <a:xfrm>
              <a:off x="349322" y="1663808"/>
              <a:ext cx="4870800" cy="307777"/>
            </a:xfrm>
            <a:prstGeom prst="rect">
              <a:avLst/>
            </a:prstGeom>
            <a:noFill/>
          </p:spPr>
          <p:txBody>
            <a:bodyPr wrap="square">
              <a:spAutoFit/>
            </a:bodyPr>
            <a:lstStyle/>
            <a:p>
              <a:r>
                <a:rPr lang="fr-FR" b="1" dirty="0">
                  <a:solidFill>
                    <a:srgbClr val="FF0000"/>
                  </a:solidFill>
                  <a:latin typeface="Inter" panose="020B0604020202020204" charset="0"/>
                  <a:ea typeface="Inter" panose="020B0604020202020204" charset="0"/>
                </a:rPr>
                <a:t>Sans index</a:t>
              </a:r>
            </a:p>
          </p:txBody>
        </p:sp>
        <p:pic>
          <p:nvPicPr>
            <p:cNvPr id="23" name="Picture 13">
              <a:extLst>
                <a:ext uri="{FF2B5EF4-FFF2-40B4-BE49-F238E27FC236}">
                  <a16:creationId xmlns:a16="http://schemas.microsoft.com/office/drawing/2014/main" id="{BF11B66B-052A-4FB1-A603-56145EC59E14}"/>
                </a:ext>
              </a:extLst>
            </p:cNvPr>
            <p:cNvPicPr>
              <a:picLocks noChangeAspect="1"/>
            </p:cNvPicPr>
            <p:nvPr/>
          </p:nvPicPr>
          <p:blipFill>
            <a:blip r:embed="rId12"/>
            <a:stretch>
              <a:fillRect/>
            </a:stretch>
          </p:blipFill>
          <p:spPr>
            <a:xfrm>
              <a:off x="147283" y="1716676"/>
              <a:ext cx="202039" cy="202039"/>
            </a:xfrm>
            <a:prstGeom prst="rect">
              <a:avLst/>
            </a:prstGeom>
          </p:spPr>
        </p:pic>
        <p:pic>
          <p:nvPicPr>
            <p:cNvPr id="24" name="Picture 14">
              <a:extLst>
                <a:ext uri="{FF2B5EF4-FFF2-40B4-BE49-F238E27FC236}">
                  <a16:creationId xmlns:a16="http://schemas.microsoft.com/office/drawing/2014/main" id="{FC4A5CF0-8839-4F6B-9B11-B2FFA657FB93}"/>
                </a:ext>
              </a:extLst>
            </p:cNvPr>
            <p:cNvPicPr>
              <a:picLocks noChangeAspect="1"/>
            </p:cNvPicPr>
            <p:nvPr/>
          </p:nvPicPr>
          <p:blipFill>
            <a:blip r:embed="rId13"/>
            <a:stretch>
              <a:fillRect/>
            </a:stretch>
          </p:blipFill>
          <p:spPr>
            <a:xfrm>
              <a:off x="1730705" y="1526607"/>
              <a:ext cx="515695" cy="515695"/>
            </a:xfrm>
            <a:prstGeom prst="rect">
              <a:avLst/>
            </a:prstGeom>
          </p:spPr>
        </p:pic>
      </p:grpSp>
    </p:spTree>
    <p:extLst>
      <p:ext uri="{BB962C8B-B14F-4D97-AF65-F5344CB8AC3E}">
        <p14:creationId xmlns:p14="http://schemas.microsoft.com/office/powerpoint/2010/main" val="1854748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31</a:t>
            </a:r>
            <a:endParaRPr b="1" dirty="0">
              <a:solidFill>
                <a:schemeClr val="dk1"/>
              </a:solidFill>
              <a:latin typeface="Lexend Deca"/>
              <a:ea typeface="Lexend Deca"/>
              <a:cs typeface="Lexend Deca"/>
              <a:sym typeface="Lexend Deca"/>
            </a:endParaRPr>
          </a:p>
        </p:txBody>
      </p:sp>
      <p:pic>
        <p:nvPicPr>
          <p:cNvPr id="4" name="Picture 3">
            <a:extLst>
              <a:ext uri="{FF2B5EF4-FFF2-40B4-BE49-F238E27FC236}">
                <a16:creationId xmlns:a16="http://schemas.microsoft.com/office/drawing/2014/main" id="{6E9B4487-8CE1-4169-8EA8-6161150BC904}"/>
              </a:ext>
            </a:extLst>
          </p:cNvPr>
          <p:cNvPicPr>
            <a:picLocks noChangeAspect="1"/>
          </p:cNvPicPr>
          <p:nvPr/>
        </p:nvPicPr>
        <p:blipFill rotWithShape="1">
          <a:blip r:embed="rId3"/>
          <a:srcRect l="1149"/>
          <a:stretch/>
        </p:blipFill>
        <p:spPr>
          <a:xfrm>
            <a:off x="1134127" y="2721074"/>
            <a:ext cx="7881969" cy="1657581"/>
          </a:xfrm>
          <a:prstGeom prst="rect">
            <a:avLst/>
          </a:prstGeom>
        </p:spPr>
      </p:pic>
      <p:grpSp>
        <p:nvGrpSpPr>
          <p:cNvPr id="5" name="Groupe 4">
            <a:extLst>
              <a:ext uri="{FF2B5EF4-FFF2-40B4-BE49-F238E27FC236}">
                <a16:creationId xmlns:a16="http://schemas.microsoft.com/office/drawing/2014/main" id="{F4236CC2-C7DB-4FE6-A12D-772324EF0111}"/>
              </a:ext>
            </a:extLst>
          </p:cNvPr>
          <p:cNvGrpSpPr/>
          <p:nvPr/>
        </p:nvGrpSpPr>
        <p:grpSpPr>
          <a:xfrm>
            <a:off x="537808" y="2097903"/>
            <a:ext cx="5072839" cy="515695"/>
            <a:chOff x="147283" y="1526607"/>
            <a:chExt cx="5072839" cy="515695"/>
          </a:xfrm>
        </p:grpSpPr>
        <p:sp>
          <p:nvSpPr>
            <p:cNvPr id="13" name="TextBox 12">
              <a:extLst>
                <a:ext uri="{FF2B5EF4-FFF2-40B4-BE49-F238E27FC236}">
                  <a16:creationId xmlns:a16="http://schemas.microsoft.com/office/drawing/2014/main" id="{BA57A1CB-EA16-4FB3-B2EC-F8BB7A155A05}"/>
                </a:ext>
              </a:extLst>
            </p:cNvPr>
            <p:cNvSpPr txBox="1"/>
            <p:nvPr/>
          </p:nvSpPr>
          <p:spPr>
            <a:xfrm>
              <a:off x="349322" y="1663808"/>
              <a:ext cx="4870800" cy="307777"/>
            </a:xfrm>
            <a:prstGeom prst="rect">
              <a:avLst/>
            </a:prstGeom>
            <a:noFill/>
          </p:spPr>
          <p:txBody>
            <a:bodyPr wrap="square">
              <a:spAutoFit/>
            </a:bodyPr>
            <a:lstStyle/>
            <a:p>
              <a:r>
                <a:rPr lang="fr-FR" b="1" dirty="0">
                  <a:solidFill>
                    <a:srgbClr val="FF0000"/>
                  </a:solidFill>
                  <a:latin typeface="Inter" panose="020B0604020202020204" charset="0"/>
                  <a:ea typeface="Inter" panose="020B0604020202020204" charset="0"/>
                </a:rPr>
                <a:t>Sans index</a:t>
              </a:r>
            </a:p>
          </p:txBody>
        </p:sp>
        <p:pic>
          <p:nvPicPr>
            <p:cNvPr id="14" name="Picture 13">
              <a:extLst>
                <a:ext uri="{FF2B5EF4-FFF2-40B4-BE49-F238E27FC236}">
                  <a16:creationId xmlns:a16="http://schemas.microsoft.com/office/drawing/2014/main" id="{92B184A6-5094-4BFC-9E9D-107488CCA2CA}"/>
                </a:ext>
              </a:extLst>
            </p:cNvPr>
            <p:cNvPicPr>
              <a:picLocks noChangeAspect="1"/>
            </p:cNvPicPr>
            <p:nvPr/>
          </p:nvPicPr>
          <p:blipFill>
            <a:blip r:embed="rId4"/>
            <a:stretch>
              <a:fillRect/>
            </a:stretch>
          </p:blipFill>
          <p:spPr>
            <a:xfrm>
              <a:off x="147283" y="1716676"/>
              <a:ext cx="202039" cy="202039"/>
            </a:xfrm>
            <a:prstGeom prst="rect">
              <a:avLst/>
            </a:prstGeom>
          </p:spPr>
        </p:pic>
        <p:pic>
          <p:nvPicPr>
            <p:cNvPr id="15" name="Picture 14">
              <a:extLst>
                <a:ext uri="{FF2B5EF4-FFF2-40B4-BE49-F238E27FC236}">
                  <a16:creationId xmlns:a16="http://schemas.microsoft.com/office/drawing/2014/main" id="{F7BA39DF-7BCA-4F88-95F8-2805A0A0F076}"/>
                </a:ext>
              </a:extLst>
            </p:cNvPr>
            <p:cNvPicPr>
              <a:picLocks noChangeAspect="1"/>
            </p:cNvPicPr>
            <p:nvPr/>
          </p:nvPicPr>
          <p:blipFill>
            <a:blip r:embed="rId5"/>
            <a:stretch>
              <a:fillRect/>
            </a:stretch>
          </p:blipFill>
          <p:spPr>
            <a:xfrm>
              <a:off x="1730705" y="1526607"/>
              <a:ext cx="515695" cy="515695"/>
            </a:xfrm>
            <a:prstGeom prst="rect">
              <a:avLst/>
            </a:prstGeom>
          </p:spPr>
        </p:pic>
      </p:grpSp>
      <p:sp>
        <p:nvSpPr>
          <p:cNvPr id="12" name="Google Shape;2130;p33">
            <a:extLst>
              <a:ext uri="{FF2B5EF4-FFF2-40B4-BE49-F238E27FC236}">
                <a16:creationId xmlns:a16="http://schemas.microsoft.com/office/drawing/2014/main" id="{480BFADE-9834-402E-B78F-F9EA38671475}"/>
              </a:ext>
            </a:extLst>
          </p:cNvPr>
          <p:cNvSpPr txBox="1">
            <a:spLocks noGrp="1"/>
          </p:cNvSpPr>
          <p:nvPr>
            <p:ph type="title"/>
          </p:nvPr>
        </p:nvSpPr>
        <p:spPr>
          <a:xfrm>
            <a:off x="376783" y="321110"/>
            <a:ext cx="6634039" cy="92315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Impact de l’Optimisation des Requêtes : Sans vs Avec Index ( NoSQL )</a:t>
            </a:r>
          </a:p>
        </p:txBody>
      </p:sp>
      <p:sp>
        <p:nvSpPr>
          <p:cNvPr id="16" name="TextBox 10">
            <a:extLst>
              <a:ext uri="{FF2B5EF4-FFF2-40B4-BE49-F238E27FC236}">
                <a16:creationId xmlns:a16="http://schemas.microsoft.com/office/drawing/2014/main" id="{C26F9D94-0FB2-43C2-8137-A135DF25AD7A}"/>
              </a:ext>
            </a:extLst>
          </p:cNvPr>
          <p:cNvSpPr txBox="1"/>
          <p:nvPr/>
        </p:nvSpPr>
        <p:spPr>
          <a:xfrm>
            <a:off x="635104" y="1434864"/>
            <a:ext cx="7067550" cy="523220"/>
          </a:xfrm>
          <a:prstGeom prst="rect">
            <a:avLst/>
          </a:prstGeom>
          <a:noFill/>
        </p:spPr>
        <p:txBody>
          <a:bodyPr wrap="square">
            <a:spAutoFit/>
          </a:bodyPr>
          <a:lstStyle/>
          <a:p>
            <a:r>
              <a:rPr lang="fr-FR" i="1" dirty="0">
                <a:solidFill>
                  <a:schemeClr val="bg2"/>
                </a:solidFill>
                <a:latin typeface="Inter" panose="020B0604020202020204" charset="0"/>
                <a:ea typeface="Inter" panose="020B0604020202020204" charset="0"/>
              </a:rPr>
              <a:t>On simule 100 000 produits dans une collection MongoDB, puis on compare une recherche par catégorie avant et après optimisation.</a:t>
            </a:r>
          </a:p>
        </p:txBody>
      </p:sp>
      <p:pic>
        <p:nvPicPr>
          <p:cNvPr id="18" name="Picture 2">
            <a:extLst>
              <a:ext uri="{FF2B5EF4-FFF2-40B4-BE49-F238E27FC236}">
                <a16:creationId xmlns:a16="http://schemas.microsoft.com/office/drawing/2014/main" id="{F7663360-9218-4A61-BB39-DB1F9216D082}"/>
              </a:ext>
            </a:extLst>
          </p:cNvPr>
          <p:cNvPicPr>
            <a:picLocks noChangeAspect="1"/>
          </p:cNvPicPr>
          <p:nvPr/>
        </p:nvPicPr>
        <p:blipFill rotWithShape="1">
          <a:blip r:embed="rId6"/>
          <a:srcRect r="25415"/>
          <a:stretch/>
        </p:blipFill>
        <p:spPr>
          <a:xfrm>
            <a:off x="10383009" y="2698521"/>
            <a:ext cx="5364439" cy="1619476"/>
          </a:xfrm>
          <a:prstGeom prst="rect">
            <a:avLst/>
          </a:prstGeom>
        </p:spPr>
      </p:pic>
      <p:grpSp>
        <p:nvGrpSpPr>
          <p:cNvPr id="19" name="Groupe 18">
            <a:extLst>
              <a:ext uri="{FF2B5EF4-FFF2-40B4-BE49-F238E27FC236}">
                <a16:creationId xmlns:a16="http://schemas.microsoft.com/office/drawing/2014/main" id="{1543F5EC-6B1F-4616-9903-AE86FC127040}"/>
              </a:ext>
            </a:extLst>
          </p:cNvPr>
          <p:cNvGrpSpPr/>
          <p:nvPr/>
        </p:nvGrpSpPr>
        <p:grpSpPr>
          <a:xfrm>
            <a:off x="9373904" y="2084855"/>
            <a:ext cx="5085851" cy="486895"/>
            <a:chOff x="400971" y="2212423"/>
            <a:chExt cx="5085851" cy="486895"/>
          </a:xfrm>
        </p:grpSpPr>
        <p:sp>
          <p:nvSpPr>
            <p:cNvPr id="20" name="TextBox 12">
              <a:extLst>
                <a:ext uri="{FF2B5EF4-FFF2-40B4-BE49-F238E27FC236}">
                  <a16:creationId xmlns:a16="http://schemas.microsoft.com/office/drawing/2014/main" id="{481ACCED-69D7-4885-8672-5A156D5B9C5D}"/>
                </a:ext>
              </a:extLst>
            </p:cNvPr>
            <p:cNvSpPr txBox="1"/>
            <p:nvPr/>
          </p:nvSpPr>
          <p:spPr>
            <a:xfrm>
              <a:off x="616022" y="2301983"/>
              <a:ext cx="4870800" cy="307777"/>
            </a:xfrm>
            <a:prstGeom prst="rect">
              <a:avLst/>
            </a:prstGeom>
            <a:noFill/>
          </p:spPr>
          <p:txBody>
            <a:bodyPr wrap="square">
              <a:spAutoFit/>
            </a:bodyPr>
            <a:lstStyle/>
            <a:p>
              <a:r>
                <a:rPr lang="fr-FR" b="1" dirty="0">
                  <a:solidFill>
                    <a:srgbClr val="00B050"/>
                  </a:solidFill>
                  <a:latin typeface="Inter" panose="020B0604020202020204" charset="0"/>
                  <a:ea typeface="Inter" panose="020B0604020202020204" charset="0"/>
                </a:rPr>
                <a:t>Avec index</a:t>
              </a:r>
            </a:p>
          </p:txBody>
        </p:sp>
        <p:pic>
          <p:nvPicPr>
            <p:cNvPr id="21" name="Picture 7">
              <a:extLst>
                <a:ext uri="{FF2B5EF4-FFF2-40B4-BE49-F238E27FC236}">
                  <a16:creationId xmlns:a16="http://schemas.microsoft.com/office/drawing/2014/main" id="{AA48185E-EB3F-466A-967C-B4E746D04E24}"/>
                </a:ext>
              </a:extLst>
            </p:cNvPr>
            <p:cNvPicPr>
              <a:picLocks noChangeAspect="1"/>
            </p:cNvPicPr>
            <p:nvPr/>
          </p:nvPicPr>
          <p:blipFill>
            <a:blip r:embed="rId7"/>
            <a:stretch>
              <a:fillRect/>
            </a:stretch>
          </p:blipFill>
          <p:spPr>
            <a:xfrm>
              <a:off x="400971" y="2331212"/>
              <a:ext cx="234133" cy="234133"/>
            </a:xfrm>
            <a:prstGeom prst="rect">
              <a:avLst/>
            </a:prstGeom>
          </p:spPr>
        </p:pic>
        <p:pic>
          <p:nvPicPr>
            <p:cNvPr id="22" name="Picture 5">
              <a:extLst>
                <a:ext uri="{FF2B5EF4-FFF2-40B4-BE49-F238E27FC236}">
                  <a16:creationId xmlns:a16="http://schemas.microsoft.com/office/drawing/2014/main" id="{19721F26-A539-497E-B1E0-BEC32B518FEC}"/>
                </a:ext>
              </a:extLst>
            </p:cNvPr>
            <p:cNvPicPr>
              <a:picLocks noChangeAspect="1"/>
            </p:cNvPicPr>
            <p:nvPr/>
          </p:nvPicPr>
          <p:blipFill>
            <a:blip r:embed="rId8"/>
            <a:stretch>
              <a:fillRect/>
            </a:stretch>
          </p:blipFill>
          <p:spPr>
            <a:xfrm>
              <a:off x="1990205" y="2212423"/>
              <a:ext cx="486895" cy="486895"/>
            </a:xfrm>
            <a:prstGeom prst="rect">
              <a:avLst/>
            </a:prstGeom>
          </p:spPr>
        </p:pic>
      </p:grpSp>
      <p:pic>
        <p:nvPicPr>
          <p:cNvPr id="23" name="Picture 3">
            <a:extLst>
              <a:ext uri="{FF2B5EF4-FFF2-40B4-BE49-F238E27FC236}">
                <a16:creationId xmlns:a16="http://schemas.microsoft.com/office/drawing/2014/main" id="{AC77474E-AD21-4B29-9DE3-FAED1172B884}"/>
              </a:ext>
            </a:extLst>
          </p:cNvPr>
          <p:cNvPicPr>
            <a:picLocks noChangeAspect="1"/>
          </p:cNvPicPr>
          <p:nvPr/>
        </p:nvPicPr>
        <p:blipFill>
          <a:blip r:embed="rId9"/>
          <a:stretch>
            <a:fillRect/>
          </a:stretch>
        </p:blipFill>
        <p:spPr>
          <a:xfrm>
            <a:off x="-8030401" y="2041866"/>
            <a:ext cx="7576345" cy="1483199"/>
          </a:xfrm>
          <a:prstGeom prst="rect">
            <a:avLst/>
          </a:prstGeom>
        </p:spPr>
      </p:pic>
      <p:sp>
        <p:nvSpPr>
          <p:cNvPr id="24" name="TextBox 11">
            <a:extLst>
              <a:ext uri="{FF2B5EF4-FFF2-40B4-BE49-F238E27FC236}">
                <a16:creationId xmlns:a16="http://schemas.microsoft.com/office/drawing/2014/main" id="{13AA932E-B9FB-43BD-B87A-1E4CA7C415F4}"/>
              </a:ext>
            </a:extLst>
          </p:cNvPr>
          <p:cNvSpPr txBox="1"/>
          <p:nvPr/>
        </p:nvSpPr>
        <p:spPr>
          <a:xfrm>
            <a:off x="-7426181" y="1526596"/>
            <a:ext cx="4870800" cy="307777"/>
          </a:xfrm>
          <a:prstGeom prst="rect">
            <a:avLst/>
          </a:prstGeom>
          <a:noFill/>
        </p:spPr>
        <p:txBody>
          <a:bodyPr wrap="square">
            <a:spAutoFit/>
          </a:bodyPr>
          <a:lstStyle/>
          <a:p>
            <a:r>
              <a:rPr lang="fr-FR" b="1" dirty="0">
                <a:solidFill>
                  <a:srgbClr val="0070C0"/>
                </a:solidFill>
                <a:latin typeface="Inter" panose="020B0604020202020204" charset="0"/>
                <a:ea typeface="Inter" panose="020B0604020202020204" charset="0"/>
              </a:rPr>
              <a:t>Résultat :</a:t>
            </a:r>
          </a:p>
        </p:txBody>
      </p:sp>
      <p:sp>
        <p:nvSpPr>
          <p:cNvPr id="25" name="TextBox 14">
            <a:extLst>
              <a:ext uri="{FF2B5EF4-FFF2-40B4-BE49-F238E27FC236}">
                <a16:creationId xmlns:a16="http://schemas.microsoft.com/office/drawing/2014/main" id="{DD5A27CD-4FE5-4B11-9BE9-1E37420CE5FA}"/>
              </a:ext>
            </a:extLst>
          </p:cNvPr>
          <p:cNvSpPr txBox="1"/>
          <p:nvPr/>
        </p:nvSpPr>
        <p:spPr>
          <a:xfrm>
            <a:off x="-7868128" y="3782562"/>
            <a:ext cx="7414072" cy="307777"/>
          </a:xfrm>
          <a:prstGeom prst="rect">
            <a:avLst/>
          </a:prstGeom>
          <a:noFill/>
        </p:spPr>
        <p:txBody>
          <a:bodyPr wrap="square">
            <a:spAutoFit/>
          </a:bodyPr>
          <a:lstStyle/>
          <a:p>
            <a:r>
              <a:rPr lang="fr-FR" b="1" i="1" dirty="0">
                <a:latin typeface="Inter" panose="020B0604020202020204" charset="0"/>
                <a:ea typeface="Inter" panose="020B0604020202020204" charset="0"/>
              </a:rPr>
              <a:t>Avec un bon index, la requête est 24x plus rapide et plus ciblée.</a:t>
            </a:r>
          </a:p>
        </p:txBody>
      </p:sp>
      <p:sp>
        <p:nvSpPr>
          <p:cNvPr id="26" name="TextBox 17">
            <a:extLst>
              <a:ext uri="{FF2B5EF4-FFF2-40B4-BE49-F238E27FC236}">
                <a16:creationId xmlns:a16="http://schemas.microsoft.com/office/drawing/2014/main" id="{39113172-B143-4139-B7F3-A4B997B33839}"/>
              </a:ext>
            </a:extLst>
          </p:cNvPr>
          <p:cNvSpPr txBox="1"/>
          <p:nvPr/>
        </p:nvSpPr>
        <p:spPr>
          <a:xfrm>
            <a:off x="-7925278" y="4113222"/>
            <a:ext cx="7487128" cy="307777"/>
          </a:xfrm>
          <a:prstGeom prst="rect">
            <a:avLst/>
          </a:prstGeom>
          <a:noFill/>
        </p:spPr>
        <p:txBody>
          <a:bodyPr wrap="square">
            <a:spAutoFit/>
          </a:bodyPr>
          <a:lstStyle/>
          <a:p>
            <a:r>
              <a:rPr lang="fr-FR" b="1" dirty="0">
                <a:latin typeface="Inter" panose="020B0604020202020204" charset="0"/>
                <a:ea typeface="Inter" panose="020B0604020202020204" charset="0"/>
              </a:rPr>
              <a:t> Sans index, MongoDB parcourt toute la collection inutilement (COLLSCAN).</a:t>
            </a:r>
          </a:p>
        </p:txBody>
      </p:sp>
      <p:sp>
        <p:nvSpPr>
          <p:cNvPr id="27" name="TextBox 21">
            <a:extLst>
              <a:ext uri="{FF2B5EF4-FFF2-40B4-BE49-F238E27FC236}">
                <a16:creationId xmlns:a16="http://schemas.microsoft.com/office/drawing/2014/main" id="{84DEEAD4-3DBD-487C-B3D7-D7F7D643FCF7}"/>
              </a:ext>
            </a:extLst>
          </p:cNvPr>
          <p:cNvSpPr txBox="1"/>
          <p:nvPr/>
        </p:nvSpPr>
        <p:spPr>
          <a:xfrm>
            <a:off x="-7868129" y="4443882"/>
            <a:ext cx="7287103" cy="307777"/>
          </a:xfrm>
          <a:prstGeom prst="rect">
            <a:avLst/>
          </a:prstGeom>
          <a:noFill/>
        </p:spPr>
        <p:txBody>
          <a:bodyPr wrap="square">
            <a:spAutoFit/>
          </a:bodyPr>
          <a:lstStyle/>
          <a:p>
            <a:r>
              <a:rPr lang="fr-FR" b="1" dirty="0">
                <a:latin typeface="Inter" panose="020B0604020202020204" charset="0"/>
                <a:ea typeface="Inter" panose="020B0604020202020204" charset="0"/>
              </a:rPr>
              <a:t>Avec index : scan ciblé grâce à l’optimisation (IXSCAN).</a:t>
            </a:r>
          </a:p>
        </p:txBody>
      </p:sp>
      <p:pic>
        <p:nvPicPr>
          <p:cNvPr id="28" name="Picture 22">
            <a:extLst>
              <a:ext uri="{FF2B5EF4-FFF2-40B4-BE49-F238E27FC236}">
                <a16:creationId xmlns:a16="http://schemas.microsoft.com/office/drawing/2014/main" id="{97B5F2FE-727A-4CA7-9780-519ABB046A95}"/>
              </a:ext>
            </a:extLst>
          </p:cNvPr>
          <p:cNvPicPr>
            <a:picLocks noChangeAspect="1"/>
          </p:cNvPicPr>
          <p:nvPr/>
        </p:nvPicPr>
        <p:blipFill>
          <a:blip r:embed="rId8"/>
          <a:stretch>
            <a:fillRect/>
          </a:stretch>
        </p:blipFill>
        <p:spPr>
          <a:xfrm>
            <a:off x="-8373970" y="4113222"/>
            <a:ext cx="333143" cy="333143"/>
          </a:xfrm>
          <a:prstGeom prst="rect">
            <a:avLst/>
          </a:prstGeom>
        </p:spPr>
      </p:pic>
      <p:pic>
        <p:nvPicPr>
          <p:cNvPr id="29" name="Picture 23">
            <a:extLst>
              <a:ext uri="{FF2B5EF4-FFF2-40B4-BE49-F238E27FC236}">
                <a16:creationId xmlns:a16="http://schemas.microsoft.com/office/drawing/2014/main" id="{A8236931-891F-4A35-9E15-01DAFA04ED78}"/>
              </a:ext>
            </a:extLst>
          </p:cNvPr>
          <p:cNvPicPr>
            <a:picLocks noChangeAspect="1"/>
          </p:cNvPicPr>
          <p:nvPr/>
        </p:nvPicPr>
        <p:blipFill>
          <a:blip r:embed="rId10"/>
          <a:stretch>
            <a:fillRect/>
          </a:stretch>
        </p:blipFill>
        <p:spPr>
          <a:xfrm>
            <a:off x="-8002248" y="1409688"/>
            <a:ext cx="439690" cy="439690"/>
          </a:xfrm>
          <a:prstGeom prst="rect">
            <a:avLst/>
          </a:prstGeom>
        </p:spPr>
      </p:pic>
    </p:spTree>
    <p:extLst>
      <p:ext uri="{BB962C8B-B14F-4D97-AF65-F5344CB8AC3E}">
        <p14:creationId xmlns:p14="http://schemas.microsoft.com/office/powerpoint/2010/main" val="1858790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32</a:t>
            </a:r>
            <a:endParaRPr b="1" dirty="0">
              <a:solidFill>
                <a:schemeClr val="dk1"/>
              </a:solidFill>
              <a:latin typeface="Lexend Deca"/>
              <a:ea typeface="Lexend Deca"/>
              <a:cs typeface="Lexend Deca"/>
              <a:sym typeface="Lexend Deca"/>
            </a:endParaRPr>
          </a:p>
        </p:txBody>
      </p:sp>
      <p:pic>
        <p:nvPicPr>
          <p:cNvPr id="4" name="Picture 3">
            <a:extLst>
              <a:ext uri="{FF2B5EF4-FFF2-40B4-BE49-F238E27FC236}">
                <a16:creationId xmlns:a16="http://schemas.microsoft.com/office/drawing/2014/main" id="{31DF7DE0-6E44-47FB-8290-D281813F5D28}"/>
              </a:ext>
            </a:extLst>
          </p:cNvPr>
          <p:cNvPicPr>
            <a:picLocks noChangeAspect="1"/>
          </p:cNvPicPr>
          <p:nvPr/>
        </p:nvPicPr>
        <p:blipFill>
          <a:blip r:embed="rId3"/>
          <a:stretch>
            <a:fillRect/>
          </a:stretch>
        </p:blipFill>
        <p:spPr>
          <a:xfrm>
            <a:off x="503999" y="2041866"/>
            <a:ext cx="7576345" cy="1483199"/>
          </a:xfrm>
          <a:prstGeom prst="rect">
            <a:avLst/>
          </a:prstGeom>
        </p:spPr>
      </p:pic>
      <p:sp>
        <p:nvSpPr>
          <p:cNvPr id="12" name="TextBox 11">
            <a:extLst>
              <a:ext uri="{FF2B5EF4-FFF2-40B4-BE49-F238E27FC236}">
                <a16:creationId xmlns:a16="http://schemas.microsoft.com/office/drawing/2014/main" id="{BFD66B82-C2E7-4EF8-AD0E-3E04F1E9E04D}"/>
              </a:ext>
            </a:extLst>
          </p:cNvPr>
          <p:cNvSpPr txBox="1"/>
          <p:nvPr/>
        </p:nvSpPr>
        <p:spPr>
          <a:xfrm>
            <a:off x="1108219" y="1526596"/>
            <a:ext cx="4870800" cy="307777"/>
          </a:xfrm>
          <a:prstGeom prst="rect">
            <a:avLst/>
          </a:prstGeom>
          <a:noFill/>
        </p:spPr>
        <p:txBody>
          <a:bodyPr wrap="square">
            <a:spAutoFit/>
          </a:bodyPr>
          <a:lstStyle/>
          <a:p>
            <a:r>
              <a:rPr lang="fr-FR" b="1" dirty="0">
                <a:solidFill>
                  <a:srgbClr val="0070C0"/>
                </a:solidFill>
                <a:latin typeface="Inter" panose="020B0604020202020204" charset="0"/>
                <a:ea typeface="Inter" panose="020B0604020202020204" charset="0"/>
              </a:rPr>
              <a:t>Résultat :</a:t>
            </a:r>
          </a:p>
        </p:txBody>
      </p:sp>
      <p:sp>
        <p:nvSpPr>
          <p:cNvPr id="15" name="TextBox 14">
            <a:extLst>
              <a:ext uri="{FF2B5EF4-FFF2-40B4-BE49-F238E27FC236}">
                <a16:creationId xmlns:a16="http://schemas.microsoft.com/office/drawing/2014/main" id="{752BDEB5-6DE6-4681-AC43-0DF09E43B32A}"/>
              </a:ext>
            </a:extLst>
          </p:cNvPr>
          <p:cNvSpPr txBox="1"/>
          <p:nvPr/>
        </p:nvSpPr>
        <p:spPr>
          <a:xfrm>
            <a:off x="666272" y="3782562"/>
            <a:ext cx="7414072" cy="307777"/>
          </a:xfrm>
          <a:prstGeom prst="rect">
            <a:avLst/>
          </a:prstGeom>
          <a:noFill/>
        </p:spPr>
        <p:txBody>
          <a:bodyPr wrap="square">
            <a:spAutoFit/>
          </a:bodyPr>
          <a:lstStyle/>
          <a:p>
            <a:r>
              <a:rPr lang="fr-FR" b="1" i="1" dirty="0">
                <a:latin typeface="Inter" panose="020B0604020202020204" charset="0"/>
                <a:ea typeface="Inter" panose="020B0604020202020204" charset="0"/>
              </a:rPr>
              <a:t>Avec un bon index, la requête est 24x plus rapide et plus ciblée.</a:t>
            </a:r>
          </a:p>
        </p:txBody>
      </p:sp>
      <p:sp>
        <p:nvSpPr>
          <p:cNvPr id="18" name="TextBox 17">
            <a:extLst>
              <a:ext uri="{FF2B5EF4-FFF2-40B4-BE49-F238E27FC236}">
                <a16:creationId xmlns:a16="http://schemas.microsoft.com/office/drawing/2014/main" id="{A55AC6BA-652B-437E-A09B-D3C8C22AB2DC}"/>
              </a:ext>
            </a:extLst>
          </p:cNvPr>
          <p:cNvSpPr txBox="1"/>
          <p:nvPr/>
        </p:nvSpPr>
        <p:spPr>
          <a:xfrm>
            <a:off x="609122" y="4113222"/>
            <a:ext cx="7487128" cy="307777"/>
          </a:xfrm>
          <a:prstGeom prst="rect">
            <a:avLst/>
          </a:prstGeom>
          <a:noFill/>
        </p:spPr>
        <p:txBody>
          <a:bodyPr wrap="square">
            <a:spAutoFit/>
          </a:bodyPr>
          <a:lstStyle/>
          <a:p>
            <a:r>
              <a:rPr lang="fr-FR" b="1" dirty="0">
                <a:latin typeface="Inter" panose="020B0604020202020204" charset="0"/>
                <a:ea typeface="Inter" panose="020B0604020202020204" charset="0"/>
              </a:rPr>
              <a:t> Sans index, MongoDB parcourt toute la collection inutilement (COLLSCAN).</a:t>
            </a:r>
          </a:p>
        </p:txBody>
      </p:sp>
      <p:sp>
        <p:nvSpPr>
          <p:cNvPr id="22" name="TextBox 21">
            <a:extLst>
              <a:ext uri="{FF2B5EF4-FFF2-40B4-BE49-F238E27FC236}">
                <a16:creationId xmlns:a16="http://schemas.microsoft.com/office/drawing/2014/main" id="{80337A77-78E1-4997-91BC-D22DB5E6BF80}"/>
              </a:ext>
            </a:extLst>
          </p:cNvPr>
          <p:cNvSpPr txBox="1"/>
          <p:nvPr/>
        </p:nvSpPr>
        <p:spPr>
          <a:xfrm>
            <a:off x="666271" y="4443882"/>
            <a:ext cx="7287103" cy="307777"/>
          </a:xfrm>
          <a:prstGeom prst="rect">
            <a:avLst/>
          </a:prstGeom>
          <a:noFill/>
        </p:spPr>
        <p:txBody>
          <a:bodyPr wrap="square">
            <a:spAutoFit/>
          </a:bodyPr>
          <a:lstStyle/>
          <a:p>
            <a:r>
              <a:rPr lang="fr-FR" b="1" dirty="0">
                <a:latin typeface="Inter" panose="020B0604020202020204" charset="0"/>
                <a:ea typeface="Inter" panose="020B0604020202020204" charset="0"/>
              </a:rPr>
              <a:t>Avec index : scan ciblé grâce à l’optimisation (IXSCAN).</a:t>
            </a:r>
          </a:p>
        </p:txBody>
      </p:sp>
      <p:pic>
        <p:nvPicPr>
          <p:cNvPr id="23" name="Picture 22">
            <a:extLst>
              <a:ext uri="{FF2B5EF4-FFF2-40B4-BE49-F238E27FC236}">
                <a16:creationId xmlns:a16="http://schemas.microsoft.com/office/drawing/2014/main" id="{79FBB612-C184-45E1-A3CD-49A54312C437}"/>
              </a:ext>
            </a:extLst>
          </p:cNvPr>
          <p:cNvPicPr>
            <a:picLocks noChangeAspect="1"/>
          </p:cNvPicPr>
          <p:nvPr/>
        </p:nvPicPr>
        <p:blipFill>
          <a:blip r:embed="rId4"/>
          <a:stretch>
            <a:fillRect/>
          </a:stretch>
        </p:blipFill>
        <p:spPr>
          <a:xfrm>
            <a:off x="160430" y="4113222"/>
            <a:ext cx="333143" cy="333143"/>
          </a:xfrm>
          <a:prstGeom prst="rect">
            <a:avLst/>
          </a:prstGeom>
        </p:spPr>
      </p:pic>
      <p:pic>
        <p:nvPicPr>
          <p:cNvPr id="24" name="Picture 23">
            <a:extLst>
              <a:ext uri="{FF2B5EF4-FFF2-40B4-BE49-F238E27FC236}">
                <a16:creationId xmlns:a16="http://schemas.microsoft.com/office/drawing/2014/main" id="{6BB39C77-319E-4EFE-BC02-9E7CA2580A4C}"/>
              </a:ext>
            </a:extLst>
          </p:cNvPr>
          <p:cNvPicPr>
            <a:picLocks noChangeAspect="1"/>
          </p:cNvPicPr>
          <p:nvPr/>
        </p:nvPicPr>
        <p:blipFill>
          <a:blip r:embed="rId5"/>
          <a:stretch>
            <a:fillRect/>
          </a:stretch>
        </p:blipFill>
        <p:spPr>
          <a:xfrm>
            <a:off x="532152" y="1409688"/>
            <a:ext cx="439690" cy="439690"/>
          </a:xfrm>
          <a:prstGeom prst="rect">
            <a:avLst/>
          </a:prstGeom>
        </p:spPr>
      </p:pic>
      <p:sp>
        <p:nvSpPr>
          <p:cNvPr id="13" name="Google Shape;2130;p33">
            <a:extLst>
              <a:ext uri="{FF2B5EF4-FFF2-40B4-BE49-F238E27FC236}">
                <a16:creationId xmlns:a16="http://schemas.microsoft.com/office/drawing/2014/main" id="{673B4CDB-5F69-4747-90F4-D9814B293F1E}"/>
              </a:ext>
            </a:extLst>
          </p:cNvPr>
          <p:cNvSpPr txBox="1">
            <a:spLocks noGrp="1"/>
          </p:cNvSpPr>
          <p:nvPr>
            <p:ph type="title"/>
          </p:nvPr>
        </p:nvSpPr>
        <p:spPr>
          <a:xfrm>
            <a:off x="376783" y="321110"/>
            <a:ext cx="6634039" cy="92315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Impact de l’Optimisation des Requêtes : Sans vs Avec Index ( NoSQL )</a:t>
            </a:r>
          </a:p>
        </p:txBody>
      </p:sp>
      <p:pic>
        <p:nvPicPr>
          <p:cNvPr id="14" name="Picture 3">
            <a:extLst>
              <a:ext uri="{FF2B5EF4-FFF2-40B4-BE49-F238E27FC236}">
                <a16:creationId xmlns:a16="http://schemas.microsoft.com/office/drawing/2014/main" id="{C3F283EC-785E-4794-A276-1060B65FB8FE}"/>
              </a:ext>
            </a:extLst>
          </p:cNvPr>
          <p:cNvPicPr>
            <a:picLocks noChangeAspect="1"/>
          </p:cNvPicPr>
          <p:nvPr/>
        </p:nvPicPr>
        <p:blipFill rotWithShape="1">
          <a:blip r:embed="rId6"/>
          <a:srcRect l="1149"/>
          <a:stretch/>
        </p:blipFill>
        <p:spPr>
          <a:xfrm>
            <a:off x="10240027" y="2721074"/>
            <a:ext cx="7881969" cy="1657581"/>
          </a:xfrm>
          <a:prstGeom prst="rect">
            <a:avLst/>
          </a:prstGeom>
        </p:spPr>
      </p:pic>
      <p:grpSp>
        <p:nvGrpSpPr>
          <p:cNvPr id="16" name="Groupe 15">
            <a:extLst>
              <a:ext uri="{FF2B5EF4-FFF2-40B4-BE49-F238E27FC236}">
                <a16:creationId xmlns:a16="http://schemas.microsoft.com/office/drawing/2014/main" id="{69EF9201-B717-4A41-8E3C-4F9678290353}"/>
              </a:ext>
            </a:extLst>
          </p:cNvPr>
          <p:cNvGrpSpPr/>
          <p:nvPr/>
        </p:nvGrpSpPr>
        <p:grpSpPr>
          <a:xfrm>
            <a:off x="9643708" y="2097903"/>
            <a:ext cx="5072839" cy="515695"/>
            <a:chOff x="147283" y="1526607"/>
            <a:chExt cx="5072839" cy="515695"/>
          </a:xfrm>
        </p:grpSpPr>
        <p:sp>
          <p:nvSpPr>
            <p:cNvPr id="17" name="TextBox 12">
              <a:extLst>
                <a:ext uri="{FF2B5EF4-FFF2-40B4-BE49-F238E27FC236}">
                  <a16:creationId xmlns:a16="http://schemas.microsoft.com/office/drawing/2014/main" id="{518B198A-184F-46F0-AA85-88BDF24C5635}"/>
                </a:ext>
              </a:extLst>
            </p:cNvPr>
            <p:cNvSpPr txBox="1"/>
            <p:nvPr/>
          </p:nvSpPr>
          <p:spPr>
            <a:xfrm>
              <a:off x="349322" y="1663808"/>
              <a:ext cx="4870800" cy="307777"/>
            </a:xfrm>
            <a:prstGeom prst="rect">
              <a:avLst/>
            </a:prstGeom>
            <a:noFill/>
          </p:spPr>
          <p:txBody>
            <a:bodyPr wrap="square">
              <a:spAutoFit/>
            </a:bodyPr>
            <a:lstStyle/>
            <a:p>
              <a:r>
                <a:rPr lang="fr-FR" b="1" dirty="0">
                  <a:solidFill>
                    <a:srgbClr val="FF0000"/>
                  </a:solidFill>
                  <a:latin typeface="Inter" panose="020B0604020202020204" charset="0"/>
                  <a:ea typeface="Inter" panose="020B0604020202020204" charset="0"/>
                </a:rPr>
                <a:t>Sans index</a:t>
              </a:r>
            </a:p>
          </p:txBody>
        </p:sp>
        <p:pic>
          <p:nvPicPr>
            <p:cNvPr id="19" name="Picture 13">
              <a:extLst>
                <a:ext uri="{FF2B5EF4-FFF2-40B4-BE49-F238E27FC236}">
                  <a16:creationId xmlns:a16="http://schemas.microsoft.com/office/drawing/2014/main" id="{E05B91E4-B4A4-44FC-9A0F-6D7C61162FBE}"/>
                </a:ext>
              </a:extLst>
            </p:cNvPr>
            <p:cNvPicPr>
              <a:picLocks noChangeAspect="1"/>
            </p:cNvPicPr>
            <p:nvPr/>
          </p:nvPicPr>
          <p:blipFill>
            <a:blip r:embed="rId7"/>
            <a:stretch>
              <a:fillRect/>
            </a:stretch>
          </p:blipFill>
          <p:spPr>
            <a:xfrm>
              <a:off x="147283" y="1716676"/>
              <a:ext cx="202039" cy="202039"/>
            </a:xfrm>
            <a:prstGeom prst="rect">
              <a:avLst/>
            </a:prstGeom>
          </p:spPr>
        </p:pic>
        <p:pic>
          <p:nvPicPr>
            <p:cNvPr id="20" name="Picture 14">
              <a:extLst>
                <a:ext uri="{FF2B5EF4-FFF2-40B4-BE49-F238E27FC236}">
                  <a16:creationId xmlns:a16="http://schemas.microsoft.com/office/drawing/2014/main" id="{25E4E57B-8B9E-4131-8798-E6AEF6F3792C}"/>
                </a:ext>
              </a:extLst>
            </p:cNvPr>
            <p:cNvPicPr>
              <a:picLocks noChangeAspect="1"/>
            </p:cNvPicPr>
            <p:nvPr/>
          </p:nvPicPr>
          <p:blipFill>
            <a:blip r:embed="rId8"/>
            <a:stretch>
              <a:fillRect/>
            </a:stretch>
          </p:blipFill>
          <p:spPr>
            <a:xfrm>
              <a:off x="1730705" y="1526607"/>
              <a:ext cx="515695" cy="515695"/>
            </a:xfrm>
            <a:prstGeom prst="rect">
              <a:avLst/>
            </a:prstGeom>
          </p:spPr>
        </p:pic>
      </p:grpSp>
      <p:sp>
        <p:nvSpPr>
          <p:cNvPr id="21" name="TextBox 10">
            <a:extLst>
              <a:ext uri="{FF2B5EF4-FFF2-40B4-BE49-F238E27FC236}">
                <a16:creationId xmlns:a16="http://schemas.microsoft.com/office/drawing/2014/main" id="{2325A10A-1730-4EAE-8212-144C5248A988}"/>
              </a:ext>
            </a:extLst>
          </p:cNvPr>
          <p:cNvSpPr txBox="1"/>
          <p:nvPr/>
        </p:nvSpPr>
        <p:spPr>
          <a:xfrm>
            <a:off x="9741004" y="1434864"/>
            <a:ext cx="7067550" cy="523220"/>
          </a:xfrm>
          <a:prstGeom prst="rect">
            <a:avLst/>
          </a:prstGeom>
          <a:noFill/>
        </p:spPr>
        <p:txBody>
          <a:bodyPr wrap="square">
            <a:spAutoFit/>
          </a:bodyPr>
          <a:lstStyle/>
          <a:p>
            <a:r>
              <a:rPr lang="fr-FR" i="1" dirty="0">
                <a:solidFill>
                  <a:schemeClr val="bg2"/>
                </a:solidFill>
                <a:latin typeface="Inter" panose="020B0604020202020204" charset="0"/>
                <a:ea typeface="Inter" panose="020B0604020202020204" charset="0"/>
              </a:rPr>
              <a:t>On simule 100 000 produits dans une collection MongoDB, puis on compare une recherche par catégorie avant et après optimisation.</a:t>
            </a:r>
          </a:p>
        </p:txBody>
      </p:sp>
      <p:sp>
        <p:nvSpPr>
          <p:cNvPr id="25" name="Google Shape;2130;p33">
            <a:extLst>
              <a:ext uri="{FF2B5EF4-FFF2-40B4-BE49-F238E27FC236}">
                <a16:creationId xmlns:a16="http://schemas.microsoft.com/office/drawing/2014/main" id="{5CEC3D93-C76B-46D6-8AEF-F3085977FFDD}"/>
              </a:ext>
            </a:extLst>
          </p:cNvPr>
          <p:cNvSpPr txBox="1">
            <a:spLocks/>
          </p:cNvSpPr>
          <p:nvPr/>
        </p:nvSpPr>
        <p:spPr>
          <a:xfrm>
            <a:off x="152841" y="5421535"/>
            <a:ext cx="7091239" cy="5767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Étapes pour optimiser une requête</a:t>
            </a:r>
            <a:endParaRPr lang="fr-FR" sz="2400" dirty="0"/>
          </a:p>
        </p:txBody>
      </p:sp>
      <p:pic>
        <p:nvPicPr>
          <p:cNvPr id="26" name="Picture 2">
            <a:extLst>
              <a:ext uri="{FF2B5EF4-FFF2-40B4-BE49-F238E27FC236}">
                <a16:creationId xmlns:a16="http://schemas.microsoft.com/office/drawing/2014/main" id="{A854BA40-4BF7-41A8-8BCB-EE5491BB36FF}"/>
              </a:ext>
            </a:extLst>
          </p:cNvPr>
          <p:cNvPicPr>
            <a:picLocks noChangeAspect="1"/>
          </p:cNvPicPr>
          <p:nvPr/>
        </p:nvPicPr>
        <p:blipFill>
          <a:blip r:embed="rId9"/>
          <a:stretch>
            <a:fillRect/>
          </a:stretch>
        </p:blipFill>
        <p:spPr>
          <a:xfrm>
            <a:off x="538479" y="5305425"/>
            <a:ext cx="7540829" cy="4968076"/>
          </a:xfrm>
          <a:prstGeom prst="rect">
            <a:avLst/>
          </a:prstGeom>
        </p:spPr>
      </p:pic>
    </p:spTree>
    <p:extLst>
      <p:ext uri="{BB962C8B-B14F-4D97-AF65-F5344CB8AC3E}">
        <p14:creationId xmlns:p14="http://schemas.microsoft.com/office/powerpoint/2010/main" val="347634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152841" y="116110"/>
            <a:ext cx="7091239" cy="57678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Étapes pour optimiser une requête</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33</a:t>
            </a:r>
            <a:endParaRPr b="1" dirty="0">
              <a:solidFill>
                <a:schemeClr val="dk1"/>
              </a:solidFill>
              <a:latin typeface="Lexend Deca"/>
              <a:ea typeface="Lexend Deca"/>
              <a:cs typeface="Lexend Deca"/>
              <a:sym typeface="Lexend Deca"/>
            </a:endParaRPr>
          </a:p>
        </p:txBody>
      </p:sp>
      <p:pic>
        <p:nvPicPr>
          <p:cNvPr id="3" name="Picture 2">
            <a:extLst>
              <a:ext uri="{FF2B5EF4-FFF2-40B4-BE49-F238E27FC236}">
                <a16:creationId xmlns:a16="http://schemas.microsoft.com/office/drawing/2014/main" id="{51CDEC54-8DE1-4FA5-A54B-63E47FE30F60}"/>
              </a:ext>
            </a:extLst>
          </p:cNvPr>
          <p:cNvPicPr>
            <a:picLocks noChangeAspect="1"/>
          </p:cNvPicPr>
          <p:nvPr/>
        </p:nvPicPr>
        <p:blipFill>
          <a:blip r:embed="rId3"/>
          <a:stretch>
            <a:fillRect/>
          </a:stretch>
        </p:blipFill>
        <p:spPr>
          <a:xfrm>
            <a:off x="538479" y="0"/>
            <a:ext cx="7540829" cy="4968076"/>
          </a:xfrm>
          <a:prstGeom prst="rect">
            <a:avLst/>
          </a:prstGeom>
        </p:spPr>
      </p:pic>
      <p:pic>
        <p:nvPicPr>
          <p:cNvPr id="5" name="Picture 3">
            <a:extLst>
              <a:ext uri="{FF2B5EF4-FFF2-40B4-BE49-F238E27FC236}">
                <a16:creationId xmlns:a16="http://schemas.microsoft.com/office/drawing/2014/main" id="{744EAA59-451F-4056-B4FE-C13794DE7468}"/>
              </a:ext>
            </a:extLst>
          </p:cNvPr>
          <p:cNvPicPr>
            <a:picLocks noChangeAspect="1"/>
          </p:cNvPicPr>
          <p:nvPr/>
        </p:nvPicPr>
        <p:blipFill>
          <a:blip r:embed="rId4"/>
          <a:stretch>
            <a:fillRect/>
          </a:stretch>
        </p:blipFill>
        <p:spPr>
          <a:xfrm>
            <a:off x="503999" y="-2739684"/>
            <a:ext cx="7576345" cy="1483199"/>
          </a:xfrm>
          <a:prstGeom prst="rect">
            <a:avLst/>
          </a:prstGeom>
        </p:spPr>
      </p:pic>
      <p:sp>
        <p:nvSpPr>
          <p:cNvPr id="6" name="TextBox 11">
            <a:extLst>
              <a:ext uri="{FF2B5EF4-FFF2-40B4-BE49-F238E27FC236}">
                <a16:creationId xmlns:a16="http://schemas.microsoft.com/office/drawing/2014/main" id="{507EAB8A-3D2C-4D97-8C3A-91FDDDFE5DAB}"/>
              </a:ext>
            </a:extLst>
          </p:cNvPr>
          <p:cNvSpPr txBox="1"/>
          <p:nvPr/>
        </p:nvSpPr>
        <p:spPr>
          <a:xfrm>
            <a:off x="1108219" y="-3254954"/>
            <a:ext cx="4870800" cy="307777"/>
          </a:xfrm>
          <a:prstGeom prst="rect">
            <a:avLst/>
          </a:prstGeom>
          <a:noFill/>
        </p:spPr>
        <p:txBody>
          <a:bodyPr wrap="square">
            <a:spAutoFit/>
          </a:bodyPr>
          <a:lstStyle/>
          <a:p>
            <a:r>
              <a:rPr lang="fr-FR" b="1" dirty="0">
                <a:solidFill>
                  <a:srgbClr val="0070C0"/>
                </a:solidFill>
                <a:latin typeface="Inter" panose="020B0604020202020204" charset="0"/>
                <a:ea typeface="Inter" panose="020B0604020202020204" charset="0"/>
              </a:rPr>
              <a:t>Résultat :</a:t>
            </a:r>
          </a:p>
        </p:txBody>
      </p:sp>
      <p:sp>
        <p:nvSpPr>
          <p:cNvPr id="7" name="TextBox 14">
            <a:extLst>
              <a:ext uri="{FF2B5EF4-FFF2-40B4-BE49-F238E27FC236}">
                <a16:creationId xmlns:a16="http://schemas.microsoft.com/office/drawing/2014/main" id="{CC4680C1-06E6-4485-8480-8FFBE6531ACD}"/>
              </a:ext>
            </a:extLst>
          </p:cNvPr>
          <p:cNvSpPr txBox="1"/>
          <p:nvPr/>
        </p:nvSpPr>
        <p:spPr>
          <a:xfrm>
            <a:off x="666272" y="-998988"/>
            <a:ext cx="7414072" cy="307777"/>
          </a:xfrm>
          <a:prstGeom prst="rect">
            <a:avLst/>
          </a:prstGeom>
          <a:noFill/>
        </p:spPr>
        <p:txBody>
          <a:bodyPr wrap="square">
            <a:spAutoFit/>
          </a:bodyPr>
          <a:lstStyle/>
          <a:p>
            <a:r>
              <a:rPr lang="fr-FR" b="1" i="1" dirty="0">
                <a:latin typeface="Inter" panose="020B0604020202020204" charset="0"/>
                <a:ea typeface="Inter" panose="020B0604020202020204" charset="0"/>
              </a:rPr>
              <a:t>Avec un bon index, la requête est 24x plus rapide et plus ciblée.</a:t>
            </a:r>
          </a:p>
        </p:txBody>
      </p:sp>
      <p:sp>
        <p:nvSpPr>
          <p:cNvPr id="8" name="TextBox 17">
            <a:extLst>
              <a:ext uri="{FF2B5EF4-FFF2-40B4-BE49-F238E27FC236}">
                <a16:creationId xmlns:a16="http://schemas.microsoft.com/office/drawing/2014/main" id="{6C7DFEA4-A601-4CF6-9A27-9E57732AFF28}"/>
              </a:ext>
            </a:extLst>
          </p:cNvPr>
          <p:cNvSpPr txBox="1"/>
          <p:nvPr/>
        </p:nvSpPr>
        <p:spPr>
          <a:xfrm>
            <a:off x="609122" y="-668328"/>
            <a:ext cx="7487128" cy="307777"/>
          </a:xfrm>
          <a:prstGeom prst="rect">
            <a:avLst/>
          </a:prstGeom>
          <a:noFill/>
        </p:spPr>
        <p:txBody>
          <a:bodyPr wrap="square">
            <a:spAutoFit/>
          </a:bodyPr>
          <a:lstStyle/>
          <a:p>
            <a:r>
              <a:rPr lang="fr-FR" b="1" dirty="0">
                <a:latin typeface="Inter" panose="020B0604020202020204" charset="0"/>
                <a:ea typeface="Inter" panose="020B0604020202020204" charset="0"/>
              </a:rPr>
              <a:t> Sans index, MongoDB parcourt toute la collection inutilement (COLLSCAN).</a:t>
            </a:r>
          </a:p>
        </p:txBody>
      </p:sp>
      <p:sp>
        <p:nvSpPr>
          <p:cNvPr id="9" name="TextBox 21">
            <a:extLst>
              <a:ext uri="{FF2B5EF4-FFF2-40B4-BE49-F238E27FC236}">
                <a16:creationId xmlns:a16="http://schemas.microsoft.com/office/drawing/2014/main" id="{20097A08-5BAA-48CE-A237-DECFF31FD5AA}"/>
              </a:ext>
            </a:extLst>
          </p:cNvPr>
          <p:cNvSpPr txBox="1"/>
          <p:nvPr/>
        </p:nvSpPr>
        <p:spPr>
          <a:xfrm>
            <a:off x="666271" y="-337668"/>
            <a:ext cx="7287103" cy="307777"/>
          </a:xfrm>
          <a:prstGeom prst="rect">
            <a:avLst/>
          </a:prstGeom>
          <a:noFill/>
        </p:spPr>
        <p:txBody>
          <a:bodyPr wrap="square">
            <a:spAutoFit/>
          </a:bodyPr>
          <a:lstStyle/>
          <a:p>
            <a:r>
              <a:rPr lang="fr-FR" b="1" dirty="0">
                <a:latin typeface="Inter" panose="020B0604020202020204" charset="0"/>
                <a:ea typeface="Inter" panose="020B0604020202020204" charset="0"/>
              </a:rPr>
              <a:t>Avec index : scan ciblé grâce à l’optimisation (IXSCAN).</a:t>
            </a:r>
          </a:p>
        </p:txBody>
      </p:sp>
      <p:pic>
        <p:nvPicPr>
          <p:cNvPr id="11" name="Picture 22">
            <a:extLst>
              <a:ext uri="{FF2B5EF4-FFF2-40B4-BE49-F238E27FC236}">
                <a16:creationId xmlns:a16="http://schemas.microsoft.com/office/drawing/2014/main" id="{5E53A0EC-4CB3-4502-9ED5-CD138CC5E281}"/>
              </a:ext>
            </a:extLst>
          </p:cNvPr>
          <p:cNvPicPr>
            <a:picLocks noChangeAspect="1"/>
          </p:cNvPicPr>
          <p:nvPr/>
        </p:nvPicPr>
        <p:blipFill>
          <a:blip r:embed="rId5"/>
          <a:stretch>
            <a:fillRect/>
          </a:stretch>
        </p:blipFill>
        <p:spPr>
          <a:xfrm>
            <a:off x="160430" y="-668328"/>
            <a:ext cx="333143" cy="333143"/>
          </a:xfrm>
          <a:prstGeom prst="rect">
            <a:avLst/>
          </a:prstGeom>
        </p:spPr>
      </p:pic>
      <p:pic>
        <p:nvPicPr>
          <p:cNvPr id="12" name="Picture 23">
            <a:extLst>
              <a:ext uri="{FF2B5EF4-FFF2-40B4-BE49-F238E27FC236}">
                <a16:creationId xmlns:a16="http://schemas.microsoft.com/office/drawing/2014/main" id="{70662034-8ACE-4142-802B-76F7F5C7819D}"/>
              </a:ext>
            </a:extLst>
          </p:cNvPr>
          <p:cNvPicPr>
            <a:picLocks noChangeAspect="1"/>
          </p:cNvPicPr>
          <p:nvPr/>
        </p:nvPicPr>
        <p:blipFill>
          <a:blip r:embed="rId6"/>
          <a:stretch>
            <a:fillRect/>
          </a:stretch>
        </p:blipFill>
        <p:spPr>
          <a:xfrm>
            <a:off x="532152" y="-3371862"/>
            <a:ext cx="439690" cy="439690"/>
          </a:xfrm>
          <a:prstGeom prst="rect">
            <a:avLst/>
          </a:prstGeom>
        </p:spPr>
      </p:pic>
      <p:sp>
        <p:nvSpPr>
          <p:cNvPr id="13" name="Google Shape;2130;p33">
            <a:extLst>
              <a:ext uri="{FF2B5EF4-FFF2-40B4-BE49-F238E27FC236}">
                <a16:creationId xmlns:a16="http://schemas.microsoft.com/office/drawing/2014/main" id="{356C1DC8-3609-4612-B261-7575A236520D}"/>
              </a:ext>
            </a:extLst>
          </p:cNvPr>
          <p:cNvSpPr txBox="1">
            <a:spLocks/>
          </p:cNvSpPr>
          <p:nvPr/>
        </p:nvSpPr>
        <p:spPr>
          <a:xfrm>
            <a:off x="376783" y="-4460440"/>
            <a:ext cx="6634039" cy="9231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Impact de l’Optimisation des Requêtes : Sans vs Avec Index ( NoSQL )</a:t>
            </a:r>
            <a:endParaRPr lang="fr-FR" sz="2400" dirty="0"/>
          </a:p>
        </p:txBody>
      </p:sp>
      <p:sp>
        <p:nvSpPr>
          <p:cNvPr id="14" name="Google Shape;2130;p33">
            <a:extLst>
              <a:ext uri="{FF2B5EF4-FFF2-40B4-BE49-F238E27FC236}">
                <a16:creationId xmlns:a16="http://schemas.microsoft.com/office/drawing/2014/main" id="{F4EE9C6C-D0F5-43A5-9CCF-68CDB1A6C5E0}"/>
              </a:ext>
            </a:extLst>
          </p:cNvPr>
          <p:cNvSpPr txBox="1">
            <a:spLocks/>
          </p:cNvSpPr>
          <p:nvPr/>
        </p:nvSpPr>
        <p:spPr>
          <a:xfrm>
            <a:off x="423661" y="5674842"/>
            <a:ext cx="8296678" cy="54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Bonnes pratiques d’indexation</a:t>
            </a:r>
            <a:endParaRPr lang="fr-FR" sz="2400" dirty="0"/>
          </a:p>
        </p:txBody>
      </p:sp>
      <p:pic>
        <p:nvPicPr>
          <p:cNvPr id="15" name="Picture 2">
            <a:extLst>
              <a:ext uri="{FF2B5EF4-FFF2-40B4-BE49-F238E27FC236}">
                <a16:creationId xmlns:a16="http://schemas.microsoft.com/office/drawing/2014/main" id="{29C1F029-20FB-49B2-B7AF-706A019ED93C}"/>
              </a:ext>
            </a:extLst>
          </p:cNvPr>
          <p:cNvPicPr>
            <a:picLocks noChangeAspect="1"/>
          </p:cNvPicPr>
          <p:nvPr/>
        </p:nvPicPr>
        <p:blipFill>
          <a:blip r:embed="rId7"/>
          <a:stretch>
            <a:fillRect/>
          </a:stretch>
        </p:blipFill>
        <p:spPr>
          <a:xfrm>
            <a:off x="2784281" y="5483155"/>
            <a:ext cx="6565438" cy="4374020"/>
          </a:xfrm>
          <a:prstGeom prst="rect">
            <a:avLst/>
          </a:prstGeom>
        </p:spPr>
      </p:pic>
      <p:sp>
        <p:nvSpPr>
          <p:cNvPr id="16" name="TextBox 19">
            <a:extLst>
              <a:ext uri="{FF2B5EF4-FFF2-40B4-BE49-F238E27FC236}">
                <a16:creationId xmlns:a16="http://schemas.microsoft.com/office/drawing/2014/main" id="{C5E6F769-BA33-4BF5-BBCB-A5E7A97F761D}"/>
              </a:ext>
            </a:extLst>
          </p:cNvPr>
          <p:cNvSpPr txBox="1"/>
          <p:nvPr/>
        </p:nvSpPr>
        <p:spPr>
          <a:xfrm>
            <a:off x="249995" y="7289822"/>
            <a:ext cx="2459213" cy="738664"/>
          </a:xfrm>
          <a:prstGeom prst="rect">
            <a:avLst/>
          </a:prstGeom>
          <a:noFill/>
        </p:spPr>
        <p:txBody>
          <a:bodyPr wrap="square">
            <a:spAutoFit/>
          </a:bodyPr>
          <a:lstStyle/>
          <a:p>
            <a:pPr algn="just" rtl="0"/>
            <a:r>
              <a:rPr lang="fr-FR" dirty="0">
                <a:latin typeface="Inter" panose="020B0604020202020204" charset="0"/>
                <a:ea typeface="Inter" panose="020B0604020202020204" charset="0"/>
              </a:rPr>
              <a:t>Utiliser plusieurs colonnes si elles sont souvent requêtées ensemble</a:t>
            </a:r>
          </a:p>
        </p:txBody>
      </p:sp>
      <p:sp>
        <p:nvSpPr>
          <p:cNvPr id="17" name="TextBox 22">
            <a:extLst>
              <a:ext uri="{FF2B5EF4-FFF2-40B4-BE49-F238E27FC236}">
                <a16:creationId xmlns:a16="http://schemas.microsoft.com/office/drawing/2014/main" id="{D0315CCF-10DD-4A38-94E2-CDBC511068D0}"/>
              </a:ext>
            </a:extLst>
          </p:cNvPr>
          <p:cNvSpPr txBox="1"/>
          <p:nvPr/>
        </p:nvSpPr>
        <p:spPr>
          <a:xfrm>
            <a:off x="249995" y="8133543"/>
            <a:ext cx="2459212" cy="738664"/>
          </a:xfrm>
          <a:prstGeom prst="rect">
            <a:avLst/>
          </a:prstGeom>
          <a:noFill/>
        </p:spPr>
        <p:txBody>
          <a:bodyPr wrap="square">
            <a:spAutoFit/>
          </a:bodyPr>
          <a:lstStyle/>
          <a:p>
            <a:pPr algn="just" rtl="0"/>
            <a:r>
              <a:rPr lang="fr-FR" dirty="0"/>
              <a:t>pour éviter les ralentissements sur les mises à jour</a:t>
            </a:r>
          </a:p>
        </p:txBody>
      </p:sp>
      <p:sp>
        <p:nvSpPr>
          <p:cNvPr id="18" name="TextBox 23">
            <a:extLst>
              <a:ext uri="{FF2B5EF4-FFF2-40B4-BE49-F238E27FC236}">
                <a16:creationId xmlns:a16="http://schemas.microsoft.com/office/drawing/2014/main" id="{151EA7D1-5234-4F4E-9AFA-0D2D02301322}"/>
              </a:ext>
            </a:extLst>
          </p:cNvPr>
          <p:cNvSpPr txBox="1"/>
          <p:nvPr/>
        </p:nvSpPr>
        <p:spPr>
          <a:xfrm>
            <a:off x="249996" y="8977264"/>
            <a:ext cx="2459212" cy="738664"/>
          </a:xfrm>
          <a:prstGeom prst="rect">
            <a:avLst/>
          </a:prstGeom>
          <a:noFill/>
        </p:spPr>
        <p:txBody>
          <a:bodyPr wrap="square">
            <a:spAutoFit/>
          </a:bodyPr>
          <a:lstStyle/>
          <a:p>
            <a:pPr rtl="0"/>
            <a:r>
              <a:rPr lang="fr-FR" dirty="0"/>
              <a:t>pour inclure directement les colonnes utiles et éviter des lectures supplémentaires</a:t>
            </a:r>
          </a:p>
        </p:txBody>
      </p:sp>
      <p:sp>
        <p:nvSpPr>
          <p:cNvPr id="19" name="TextBox 24">
            <a:extLst>
              <a:ext uri="{FF2B5EF4-FFF2-40B4-BE49-F238E27FC236}">
                <a16:creationId xmlns:a16="http://schemas.microsoft.com/office/drawing/2014/main" id="{C99681E1-74B5-48BD-A4F2-010F4D3E8709}"/>
              </a:ext>
            </a:extLst>
          </p:cNvPr>
          <p:cNvSpPr txBox="1"/>
          <p:nvPr/>
        </p:nvSpPr>
        <p:spPr>
          <a:xfrm>
            <a:off x="249996" y="6775628"/>
            <a:ext cx="2459211" cy="307777"/>
          </a:xfrm>
          <a:prstGeom prst="rect">
            <a:avLst/>
          </a:prstGeom>
          <a:noFill/>
        </p:spPr>
        <p:txBody>
          <a:bodyPr wrap="square">
            <a:spAutoFit/>
          </a:bodyPr>
          <a:lstStyle/>
          <a:p>
            <a:pPr rtl="0"/>
            <a:r>
              <a:rPr lang="fr-FR" dirty="0"/>
              <a:t>Qui utilise la clause </a:t>
            </a:r>
            <a:r>
              <a:rPr lang="fr-FR" b="1" dirty="0"/>
              <a:t>WHERE</a:t>
            </a:r>
          </a:p>
        </p:txBody>
      </p:sp>
    </p:spTree>
    <p:extLst>
      <p:ext uri="{BB962C8B-B14F-4D97-AF65-F5344CB8AC3E}">
        <p14:creationId xmlns:p14="http://schemas.microsoft.com/office/powerpoint/2010/main" val="3344516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423661" y="388467"/>
            <a:ext cx="8296678" cy="543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Bonnes pratiques d’indexation</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34</a:t>
            </a:r>
            <a:endParaRPr b="1" dirty="0">
              <a:solidFill>
                <a:schemeClr val="dk1"/>
              </a:solidFill>
              <a:latin typeface="Lexend Deca"/>
              <a:ea typeface="Lexend Deca"/>
              <a:cs typeface="Lexend Deca"/>
              <a:sym typeface="Lexend Deca"/>
            </a:endParaRPr>
          </a:p>
        </p:txBody>
      </p:sp>
      <p:pic>
        <p:nvPicPr>
          <p:cNvPr id="3" name="Picture 2">
            <a:extLst>
              <a:ext uri="{FF2B5EF4-FFF2-40B4-BE49-F238E27FC236}">
                <a16:creationId xmlns:a16="http://schemas.microsoft.com/office/drawing/2014/main" id="{9EB32961-BD98-4522-822C-A58D237FD34A}"/>
              </a:ext>
            </a:extLst>
          </p:cNvPr>
          <p:cNvPicPr>
            <a:picLocks noChangeAspect="1"/>
          </p:cNvPicPr>
          <p:nvPr/>
        </p:nvPicPr>
        <p:blipFill>
          <a:blip r:embed="rId3"/>
          <a:stretch>
            <a:fillRect/>
          </a:stretch>
        </p:blipFill>
        <p:spPr>
          <a:xfrm>
            <a:off x="2784281" y="196780"/>
            <a:ext cx="6565438" cy="4374020"/>
          </a:xfrm>
          <a:prstGeom prst="rect">
            <a:avLst/>
          </a:prstGeom>
        </p:spPr>
      </p:pic>
      <p:sp>
        <p:nvSpPr>
          <p:cNvPr id="20" name="TextBox 19">
            <a:extLst>
              <a:ext uri="{FF2B5EF4-FFF2-40B4-BE49-F238E27FC236}">
                <a16:creationId xmlns:a16="http://schemas.microsoft.com/office/drawing/2014/main" id="{B47AE71C-2E3C-4CA9-9F36-15ADD8950843}"/>
              </a:ext>
            </a:extLst>
          </p:cNvPr>
          <p:cNvSpPr txBox="1"/>
          <p:nvPr/>
        </p:nvSpPr>
        <p:spPr>
          <a:xfrm>
            <a:off x="249995" y="2003447"/>
            <a:ext cx="2459213" cy="738664"/>
          </a:xfrm>
          <a:prstGeom prst="rect">
            <a:avLst/>
          </a:prstGeom>
          <a:noFill/>
        </p:spPr>
        <p:txBody>
          <a:bodyPr wrap="square">
            <a:spAutoFit/>
          </a:bodyPr>
          <a:lstStyle/>
          <a:p>
            <a:pPr algn="just" rtl="0"/>
            <a:r>
              <a:rPr lang="fr-FR" dirty="0">
                <a:latin typeface="Inter" panose="020B0604020202020204" charset="0"/>
                <a:ea typeface="Inter" panose="020B0604020202020204" charset="0"/>
              </a:rPr>
              <a:t>Utiliser plusieurs colonnes si elles sont souvent requêtées ensemble</a:t>
            </a:r>
          </a:p>
        </p:txBody>
      </p:sp>
      <p:sp>
        <p:nvSpPr>
          <p:cNvPr id="23" name="TextBox 22">
            <a:extLst>
              <a:ext uri="{FF2B5EF4-FFF2-40B4-BE49-F238E27FC236}">
                <a16:creationId xmlns:a16="http://schemas.microsoft.com/office/drawing/2014/main" id="{BEA42E16-C917-43C3-A514-5A6A2EFEF806}"/>
              </a:ext>
            </a:extLst>
          </p:cNvPr>
          <p:cNvSpPr txBox="1"/>
          <p:nvPr/>
        </p:nvSpPr>
        <p:spPr>
          <a:xfrm>
            <a:off x="249995" y="2847168"/>
            <a:ext cx="2459212" cy="738664"/>
          </a:xfrm>
          <a:prstGeom prst="rect">
            <a:avLst/>
          </a:prstGeom>
          <a:noFill/>
        </p:spPr>
        <p:txBody>
          <a:bodyPr wrap="square">
            <a:spAutoFit/>
          </a:bodyPr>
          <a:lstStyle/>
          <a:p>
            <a:pPr algn="just" rtl="0"/>
            <a:r>
              <a:rPr lang="fr-FR" dirty="0"/>
              <a:t>pour éviter les ralentissements sur les mises à jour</a:t>
            </a:r>
          </a:p>
        </p:txBody>
      </p:sp>
      <p:sp>
        <p:nvSpPr>
          <p:cNvPr id="24" name="TextBox 23">
            <a:extLst>
              <a:ext uri="{FF2B5EF4-FFF2-40B4-BE49-F238E27FC236}">
                <a16:creationId xmlns:a16="http://schemas.microsoft.com/office/drawing/2014/main" id="{46B3FF1C-70D7-48A2-9A91-370168E136F9}"/>
              </a:ext>
            </a:extLst>
          </p:cNvPr>
          <p:cNvSpPr txBox="1"/>
          <p:nvPr/>
        </p:nvSpPr>
        <p:spPr>
          <a:xfrm>
            <a:off x="249996" y="3690889"/>
            <a:ext cx="2459212" cy="738664"/>
          </a:xfrm>
          <a:prstGeom prst="rect">
            <a:avLst/>
          </a:prstGeom>
          <a:noFill/>
        </p:spPr>
        <p:txBody>
          <a:bodyPr wrap="square">
            <a:spAutoFit/>
          </a:bodyPr>
          <a:lstStyle/>
          <a:p>
            <a:pPr rtl="0"/>
            <a:r>
              <a:rPr lang="fr-FR" dirty="0"/>
              <a:t>pour inclure directement les colonnes utiles et éviter des lectures supplémentaires</a:t>
            </a:r>
          </a:p>
        </p:txBody>
      </p:sp>
      <p:sp>
        <p:nvSpPr>
          <p:cNvPr id="25" name="TextBox 24">
            <a:extLst>
              <a:ext uri="{FF2B5EF4-FFF2-40B4-BE49-F238E27FC236}">
                <a16:creationId xmlns:a16="http://schemas.microsoft.com/office/drawing/2014/main" id="{2289131C-D9F3-4F76-8B66-EDD75F94FC44}"/>
              </a:ext>
            </a:extLst>
          </p:cNvPr>
          <p:cNvSpPr txBox="1"/>
          <p:nvPr/>
        </p:nvSpPr>
        <p:spPr>
          <a:xfrm>
            <a:off x="249996" y="1489253"/>
            <a:ext cx="2459211" cy="307777"/>
          </a:xfrm>
          <a:prstGeom prst="rect">
            <a:avLst/>
          </a:prstGeom>
          <a:noFill/>
        </p:spPr>
        <p:txBody>
          <a:bodyPr wrap="square">
            <a:spAutoFit/>
          </a:bodyPr>
          <a:lstStyle/>
          <a:p>
            <a:pPr rtl="0"/>
            <a:r>
              <a:rPr lang="fr-FR" dirty="0"/>
              <a:t>Qui utilise la clause </a:t>
            </a:r>
            <a:r>
              <a:rPr lang="fr-FR" b="1" dirty="0"/>
              <a:t>WHERE</a:t>
            </a:r>
          </a:p>
        </p:txBody>
      </p:sp>
      <p:sp>
        <p:nvSpPr>
          <p:cNvPr id="19" name="Google Shape;2130;p33">
            <a:extLst>
              <a:ext uri="{FF2B5EF4-FFF2-40B4-BE49-F238E27FC236}">
                <a16:creationId xmlns:a16="http://schemas.microsoft.com/office/drawing/2014/main" id="{2F202FDD-7F51-4BE7-AC7D-FB482024460D}"/>
              </a:ext>
            </a:extLst>
          </p:cNvPr>
          <p:cNvSpPr txBox="1">
            <a:spLocks/>
          </p:cNvSpPr>
          <p:nvPr/>
        </p:nvSpPr>
        <p:spPr>
          <a:xfrm>
            <a:off x="152841" y="-4741640"/>
            <a:ext cx="7091239" cy="5767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Étapes pour optimiser une requête</a:t>
            </a:r>
            <a:endParaRPr lang="fr-FR" sz="2400" dirty="0"/>
          </a:p>
        </p:txBody>
      </p:sp>
      <p:pic>
        <p:nvPicPr>
          <p:cNvPr id="21" name="Picture 2">
            <a:extLst>
              <a:ext uri="{FF2B5EF4-FFF2-40B4-BE49-F238E27FC236}">
                <a16:creationId xmlns:a16="http://schemas.microsoft.com/office/drawing/2014/main" id="{E0EE1D0E-D2A6-4F3E-9225-633C16750080}"/>
              </a:ext>
            </a:extLst>
          </p:cNvPr>
          <p:cNvPicPr>
            <a:picLocks noChangeAspect="1"/>
          </p:cNvPicPr>
          <p:nvPr/>
        </p:nvPicPr>
        <p:blipFill>
          <a:blip r:embed="rId4"/>
          <a:stretch>
            <a:fillRect/>
          </a:stretch>
        </p:blipFill>
        <p:spPr>
          <a:xfrm>
            <a:off x="538479" y="-4857750"/>
            <a:ext cx="7540829" cy="4968076"/>
          </a:xfrm>
          <a:prstGeom prst="rect">
            <a:avLst/>
          </a:prstGeom>
        </p:spPr>
      </p:pic>
    </p:spTree>
    <p:extLst>
      <p:ext uri="{BB962C8B-B14F-4D97-AF65-F5344CB8AC3E}">
        <p14:creationId xmlns:p14="http://schemas.microsoft.com/office/powerpoint/2010/main" val="38976261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2" name="Google Shape;2304;p40">
            <a:extLst>
              <a:ext uri="{FF2B5EF4-FFF2-40B4-BE49-F238E27FC236}">
                <a16:creationId xmlns:a16="http://schemas.microsoft.com/office/drawing/2014/main" id="{B924A516-7596-41CD-854A-E53B5CB8BFB2}"/>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03</a:t>
            </a:r>
            <a:endParaRPr b="1" dirty="0">
              <a:solidFill>
                <a:schemeClr val="dk1"/>
              </a:solidFill>
              <a:latin typeface="Lexend Deca"/>
              <a:ea typeface="Lexend Deca"/>
              <a:cs typeface="Lexend Deca"/>
              <a:sym typeface="Lexend Deca"/>
            </a:endParaRPr>
          </a:p>
        </p:txBody>
      </p:sp>
      <p:pic>
        <p:nvPicPr>
          <p:cNvPr id="3" name="Picture 2">
            <a:extLst>
              <a:ext uri="{FF2B5EF4-FFF2-40B4-BE49-F238E27FC236}">
                <a16:creationId xmlns:a16="http://schemas.microsoft.com/office/drawing/2014/main" id="{7ED1BACB-7AB2-4DA9-96CF-15BCB7CF637D}"/>
              </a:ext>
            </a:extLst>
          </p:cNvPr>
          <p:cNvPicPr>
            <a:picLocks noChangeAspect="1"/>
          </p:cNvPicPr>
          <p:nvPr/>
        </p:nvPicPr>
        <p:blipFill>
          <a:blip r:embed="rId3"/>
          <a:stretch>
            <a:fillRect/>
          </a:stretch>
        </p:blipFill>
        <p:spPr>
          <a:xfrm>
            <a:off x="1130625" y="2021363"/>
            <a:ext cx="1365978" cy="1365978"/>
          </a:xfrm>
          <a:prstGeom prst="rect">
            <a:avLst/>
          </a:prstGeom>
        </p:spPr>
      </p:pic>
      <p:pic>
        <p:nvPicPr>
          <p:cNvPr id="9" name="Picture 4">
            <a:extLst>
              <a:ext uri="{FF2B5EF4-FFF2-40B4-BE49-F238E27FC236}">
                <a16:creationId xmlns:a16="http://schemas.microsoft.com/office/drawing/2014/main" id="{7292E726-8958-4D63-982B-69B1522A0295}"/>
              </a:ext>
            </a:extLst>
          </p:cNvPr>
          <p:cNvPicPr>
            <a:picLocks noChangeAspect="1"/>
          </p:cNvPicPr>
          <p:nvPr/>
        </p:nvPicPr>
        <p:blipFill>
          <a:blip r:embed="rId4"/>
          <a:stretch>
            <a:fillRect/>
          </a:stretch>
        </p:blipFill>
        <p:spPr>
          <a:xfrm>
            <a:off x="-1965913" y="1948824"/>
            <a:ext cx="1434456" cy="1434456"/>
          </a:xfrm>
          <a:prstGeom prst="rect">
            <a:avLst/>
          </a:prstGeom>
        </p:spPr>
      </p:pic>
      <p:sp>
        <p:nvSpPr>
          <p:cNvPr id="10" name="Google Shape;2244;p39">
            <a:extLst>
              <a:ext uri="{FF2B5EF4-FFF2-40B4-BE49-F238E27FC236}">
                <a16:creationId xmlns:a16="http://schemas.microsoft.com/office/drawing/2014/main" id="{A32DDCD5-8A8C-4DE2-B218-9480327D2842}"/>
              </a:ext>
            </a:extLst>
          </p:cNvPr>
          <p:cNvSpPr txBox="1"/>
          <p:nvPr/>
        </p:nvSpPr>
        <p:spPr>
          <a:xfrm>
            <a:off x="513433" y="692359"/>
            <a:ext cx="5268167" cy="100089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fr-FR" sz="1300" dirty="0"/>
              <a:t>Dans une entreprise de e-commerce, les clients recherchent des produits sur le site web. Au début, tout fonctionne bien, mais avec la croissance des ventes et du catalogue, </a:t>
            </a:r>
            <a:r>
              <a:rPr lang="fr-FR" sz="1300" b="1" dirty="0">
                <a:solidFill>
                  <a:schemeClr val="bg2"/>
                </a:solidFill>
              </a:rPr>
              <a:t>les recherches deviennent de plus en plus lentes</a:t>
            </a:r>
            <a:r>
              <a:rPr lang="fr-FR" sz="1300" dirty="0">
                <a:solidFill>
                  <a:schemeClr val="bg2"/>
                </a:solidFill>
              </a:rPr>
              <a:t>.</a:t>
            </a:r>
            <a:r>
              <a:rPr lang="fr-FR" sz="1300" dirty="0"/>
              <a:t> Les utilisateurs attendent plusieurs secondes avant d’obtenir des résultats, et certains abandonnent leur achat.</a:t>
            </a:r>
            <a:endParaRPr lang="fr-FR" sz="1300" dirty="0">
              <a:solidFill>
                <a:schemeClr val="bg2"/>
              </a:solidFill>
              <a:latin typeface="Inter" panose="020B0604020202020204" charset="0"/>
              <a:ea typeface="Inter" panose="020B0604020202020204" charset="0"/>
              <a:cs typeface="Arial" panose="020B0604020202020204" pitchFamily="34" charset="0"/>
              <a:sym typeface="Inter"/>
            </a:endParaRPr>
          </a:p>
        </p:txBody>
      </p:sp>
      <p:pic>
        <p:nvPicPr>
          <p:cNvPr id="11" name="Picture 6">
            <a:extLst>
              <a:ext uri="{FF2B5EF4-FFF2-40B4-BE49-F238E27FC236}">
                <a16:creationId xmlns:a16="http://schemas.microsoft.com/office/drawing/2014/main" id="{330C52CA-DFA5-4FCD-84D3-0B99C108D125}"/>
              </a:ext>
            </a:extLst>
          </p:cNvPr>
          <p:cNvPicPr>
            <a:picLocks noChangeAspect="1"/>
          </p:cNvPicPr>
          <p:nvPr/>
        </p:nvPicPr>
        <p:blipFill>
          <a:blip r:embed="rId5"/>
          <a:stretch>
            <a:fillRect/>
          </a:stretch>
        </p:blipFill>
        <p:spPr>
          <a:xfrm>
            <a:off x="3804125" y="2052261"/>
            <a:ext cx="1118138" cy="1118138"/>
          </a:xfrm>
          <a:prstGeom prst="rect">
            <a:avLst/>
          </a:prstGeom>
        </p:spPr>
      </p:pic>
      <p:sp>
        <p:nvSpPr>
          <p:cNvPr id="14" name="Google Shape;2130;p33">
            <a:extLst>
              <a:ext uri="{FF2B5EF4-FFF2-40B4-BE49-F238E27FC236}">
                <a16:creationId xmlns:a16="http://schemas.microsoft.com/office/drawing/2014/main" id="{D75166B9-CF48-4254-9B12-2C453053384C}"/>
              </a:ext>
            </a:extLst>
          </p:cNvPr>
          <p:cNvSpPr txBox="1">
            <a:spLocks/>
          </p:cNvSpPr>
          <p:nvPr/>
        </p:nvSpPr>
        <p:spPr>
          <a:xfrm>
            <a:off x="513433" y="119660"/>
            <a:ext cx="847595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200"/>
              <a:t>Quand les données ralentissent l’expérience</a:t>
            </a:r>
            <a:endParaRPr lang="fr-FR" sz="2200" dirty="0"/>
          </a:p>
        </p:txBody>
      </p:sp>
    </p:spTree>
    <p:extLst>
      <p:ext uri="{BB962C8B-B14F-4D97-AF65-F5344CB8AC3E}">
        <p14:creationId xmlns:p14="http://schemas.microsoft.com/office/powerpoint/2010/main" val="3431821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357312" y="235335"/>
            <a:ext cx="5557714" cy="92315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Exemples de requêtes optimisées avant et après indexation</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35</a:t>
            </a:r>
            <a:endParaRPr b="1" dirty="0">
              <a:solidFill>
                <a:schemeClr val="dk1"/>
              </a:solidFill>
              <a:latin typeface="Lexend Deca"/>
              <a:ea typeface="Lexend Deca"/>
              <a:cs typeface="Lexend Deca"/>
              <a:sym typeface="Lexend Deca"/>
            </a:endParaRPr>
          </a:p>
        </p:txBody>
      </p:sp>
      <p:pic>
        <p:nvPicPr>
          <p:cNvPr id="4" name="Picture 3">
            <a:extLst>
              <a:ext uri="{FF2B5EF4-FFF2-40B4-BE49-F238E27FC236}">
                <a16:creationId xmlns:a16="http://schemas.microsoft.com/office/drawing/2014/main" id="{42F2D805-24B9-4D79-BF26-6FC9EC678461}"/>
              </a:ext>
            </a:extLst>
          </p:cNvPr>
          <p:cNvPicPr>
            <a:picLocks noChangeAspect="1"/>
          </p:cNvPicPr>
          <p:nvPr/>
        </p:nvPicPr>
        <p:blipFill>
          <a:blip r:embed="rId3"/>
          <a:stretch>
            <a:fillRect/>
          </a:stretch>
        </p:blipFill>
        <p:spPr>
          <a:xfrm>
            <a:off x="1061340" y="1360135"/>
            <a:ext cx="7021320" cy="1482658"/>
          </a:xfrm>
          <a:prstGeom prst="rect">
            <a:avLst/>
          </a:prstGeom>
        </p:spPr>
      </p:pic>
      <p:pic>
        <p:nvPicPr>
          <p:cNvPr id="6" name="Picture 5">
            <a:extLst>
              <a:ext uri="{FF2B5EF4-FFF2-40B4-BE49-F238E27FC236}">
                <a16:creationId xmlns:a16="http://schemas.microsoft.com/office/drawing/2014/main" id="{454A193C-F5D2-4F07-BD86-4515F51B548A}"/>
              </a:ext>
            </a:extLst>
          </p:cNvPr>
          <p:cNvPicPr>
            <a:picLocks noChangeAspect="1"/>
          </p:cNvPicPr>
          <p:nvPr/>
        </p:nvPicPr>
        <p:blipFill>
          <a:blip r:embed="rId4"/>
          <a:stretch>
            <a:fillRect/>
          </a:stretch>
        </p:blipFill>
        <p:spPr>
          <a:xfrm>
            <a:off x="1061340" y="3257880"/>
            <a:ext cx="7237608" cy="1589764"/>
          </a:xfrm>
          <a:prstGeom prst="rect">
            <a:avLst/>
          </a:prstGeom>
        </p:spPr>
      </p:pic>
      <p:sp>
        <p:nvSpPr>
          <p:cNvPr id="9" name="TextBox 8">
            <a:extLst>
              <a:ext uri="{FF2B5EF4-FFF2-40B4-BE49-F238E27FC236}">
                <a16:creationId xmlns:a16="http://schemas.microsoft.com/office/drawing/2014/main" id="{265CEDB3-F23B-4924-9FA1-E3E9E175FD04}"/>
              </a:ext>
            </a:extLst>
          </p:cNvPr>
          <p:cNvSpPr txBox="1"/>
          <p:nvPr/>
        </p:nvSpPr>
        <p:spPr>
          <a:xfrm>
            <a:off x="652585" y="1158488"/>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L</a:t>
            </a:r>
            <a:r>
              <a:rPr lang="fr-FR" dirty="0">
                <a:latin typeface="Inter" panose="020B0604020202020204" charset="0"/>
                <a:ea typeface="Inter" panose="020B0604020202020204" charset="0"/>
              </a:rPr>
              <a:t>a requête SQL:  </a:t>
            </a:r>
          </a:p>
        </p:txBody>
      </p:sp>
      <p:sp>
        <p:nvSpPr>
          <p:cNvPr id="11" name="TextBox 10">
            <a:extLst>
              <a:ext uri="{FF2B5EF4-FFF2-40B4-BE49-F238E27FC236}">
                <a16:creationId xmlns:a16="http://schemas.microsoft.com/office/drawing/2014/main" id="{563156F3-60A6-4B2E-B55C-736B72A59A15}"/>
              </a:ext>
            </a:extLst>
          </p:cNvPr>
          <p:cNvSpPr txBox="1"/>
          <p:nvPr/>
        </p:nvSpPr>
        <p:spPr>
          <a:xfrm>
            <a:off x="652585" y="2887771"/>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Sortie de explain ANALYZE :</a:t>
            </a:r>
            <a:endParaRPr lang="fr-FR" dirty="0">
              <a:latin typeface="Inter" panose="020B0604020202020204" charset="0"/>
              <a:ea typeface="Inter" panose="020B0604020202020204" charset="0"/>
            </a:endParaRPr>
          </a:p>
        </p:txBody>
      </p:sp>
      <p:sp>
        <p:nvSpPr>
          <p:cNvPr id="12" name="TextBox 8">
            <a:extLst>
              <a:ext uri="{FF2B5EF4-FFF2-40B4-BE49-F238E27FC236}">
                <a16:creationId xmlns:a16="http://schemas.microsoft.com/office/drawing/2014/main" id="{7B466FF2-5911-417E-A780-C9F8BFE5FE93}"/>
              </a:ext>
            </a:extLst>
          </p:cNvPr>
          <p:cNvSpPr txBox="1"/>
          <p:nvPr/>
        </p:nvSpPr>
        <p:spPr>
          <a:xfrm>
            <a:off x="-8726293" y="1176639"/>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Creation d’Index :</a:t>
            </a:r>
            <a:endParaRPr lang="fr-FR" dirty="0">
              <a:latin typeface="Inter" panose="020B0604020202020204" charset="0"/>
              <a:ea typeface="Inter" panose="020B0604020202020204" charset="0"/>
            </a:endParaRPr>
          </a:p>
        </p:txBody>
      </p:sp>
      <p:sp>
        <p:nvSpPr>
          <p:cNvPr id="13" name="TextBox 10">
            <a:extLst>
              <a:ext uri="{FF2B5EF4-FFF2-40B4-BE49-F238E27FC236}">
                <a16:creationId xmlns:a16="http://schemas.microsoft.com/office/drawing/2014/main" id="{92B210DE-9A64-4ED2-80CE-CEC71447A42E}"/>
              </a:ext>
            </a:extLst>
          </p:cNvPr>
          <p:cNvSpPr txBox="1"/>
          <p:nvPr/>
        </p:nvSpPr>
        <p:spPr>
          <a:xfrm>
            <a:off x="-8726294" y="2335438"/>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Sortie de explain ANALYZE :</a:t>
            </a:r>
            <a:endParaRPr lang="fr-FR" dirty="0">
              <a:latin typeface="Inter" panose="020B0604020202020204" charset="0"/>
              <a:ea typeface="Inter" panose="020B0604020202020204" charset="0"/>
            </a:endParaRPr>
          </a:p>
        </p:txBody>
      </p:sp>
      <p:pic>
        <p:nvPicPr>
          <p:cNvPr id="14" name="Picture 2">
            <a:extLst>
              <a:ext uri="{FF2B5EF4-FFF2-40B4-BE49-F238E27FC236}">
                <a16:creationId xmlns:a16="http://schemas.microsoft.com/office/drawing/2014/main" id="{68FE314C-DB19-479E-A231-75EB184E8859}"/>
              </a:ext>
            </a:extLst>
          </p:cNvPr>
          <p:cNvPicPr>
            <a:picLocks noChangeAspect="1"/>
          </p:cNvPicPr>
          <p:nvPr/>
        </p:nvPicPr>
        <p:blipFill rotWithShape="1">
          <a:blip r:embed="rId5"/>
          <a:srcRect t="28745" b="18980"/>
          <a:stretch/>
        </p:blipFill>
        <p:spPr>
          <a:xfrm>
            <a:off x="-8526269" y="1654433"/>
            <a:ext cx="6099810" cy="476138"/>
          </a:xfrm>
          <a:prstGeom prst="rect">
            <a:avLst/>
          </a:prstGeom>
        </p:spPr>
      </p:pic>
      <p:pic>
        <p:nvPicPr>
          <p:cNvPr id="15" name="Picture 6">
            <a:extLst>
              <a:ext uri="{FF2B5EF4-FFF2-40B4-BE49-F238E27FC236}">
                <a16:creationId xmlns:a16="http://schemas.microsoft.com/office/drawing/2014/main" id="{9CF4A62B-F90D-477A-A1D7-F3C0F352EAE7}"/>
              </a:ext>
            </a:extLst>
          </p:cNvPr>
          <p:cNvPicPr>
            <a:picLocks noChangeAspect="1"/>
          </p:cNvPicPr>
          <p:nvPr/>
        </p:nvPicPr>
        <p:blipFill rotWithShape="1">
          <a:blip r:embed="rId6"/>
          <a:srcRect t="5958"/>
          <a:stretch/>
        </p:blipFill>
        <p:spPr>
          <a:xfrm>
            <a:off x="-8640466" y="2808597"/>
            <a:ext cx="8430620" cy="1475028"/>
          </a:xfrm>
          <a:prstGeom prst="rect">
            <a:avLst/>
          </a:prstGeom>
        </p:spPr>
      </p:pic>
    </p:spTree>
    <p:extLst>
      <p:ext uri="{BB962C8B-B14F-4D97-AF65-F5344CB8AC3E}">
        <p14:creationId xmlns:p14="http://schemas.microsoft.com/office/powerpoint/2010/main" val="2695689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 name="TextBox 8">
            <a:extLst>
              <a:ext uri="{FF2B5EF4-FFF2-40B4-BE49-F238E27FC236}">
                <a16:creationId xmlns:a16="http://schemas.microsoft.com/office/drawing/2014/main" id="{265CEDB3-F23B-4924-9FA1-E3E9E175FD04}"/>
              </a:ext>
            </a:extLst>
          </p:cNvPr>
          <p:cNvSpPr txBox="1"/>
          <p:nvPr/>
        </p:nvSpPr>
        <p:spPr>
          <a:xfrm>
            <a:off x="614486" y="1176639"/>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Creation d’Index :</a:t>
            </a:r>
            <a:endParaRPr lang="fr-FR" dirty="0">
              <a:latin typeface="Inter" panose="020B0604020202020204" charset="0"/>
              <a:ea typeface="Inter" panose="020B0604020202020204" charset="0"/>
            </a:endParaRPr>
          </a:p>
        </p:txBody>
      </p:sp>
      <p:sp>
        <p:nvSpPr>
          <p:cNvPr id="11" name="TextBox 10">
            <a:extLst>
              <a:ext uri="{FF2B5EF4-FFF2-40B4-BE49-F238E27FC236}">
                <a16:creationId xmlns:a16="http://schemas.microsoft.com/office/drawing/2014/main" id="{563156F3-60A6-4B2E-B55C-736B72A59A15}"/>
              </a:ext>
            </a:extLst>
          </p:cNvPr>
          <p:cNvSpPr txBox="1"/>
          <p:nvPr/>
        </p:nvSpPr>
        <p:spPr>
          <a:xfrm>
            <a:off x="614485" y="2335438"/>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Sortie de explain ANALYZE :</a:t>
            </a:r>
            <a:endParaRPr lang="fr-FR" dirty="0">
              <a:latin typeface="Inter" panose="020B0604020202020204" charset="0"/>
              <a:ea typeface="Inter" panose="020B0604020202020204" charset="0"/>
            </a:endParaRPr>
          </a:p>
        </p:txBody>
      </p:sp>
      <p:pic>
        <p:nvPicPr>
          <p:cNvPr id="3" name="Picture 2">
            <a:extLst>
              <a:ext uri="{FF2B5EF4-FFF2-40B4-BE49-F238E27FC236}">
                <a16:creationId xmlns:a16="http://schemas.microsoft.com/office/drawing/2014/main" id="{4829186E-1016-41A1-8109-19344EDC3087}"/>
              </a:ext>
            </a:extLst>
          </p:cNvPr>
          <p:cNvPicPr>
            <a:picLocks noChangeAspect="1"/>
          </p:cNvPicPr>
          <p:nvPr/>
        </p:nvPicPr>
        <p:blipFill rotWithShape="1">
          <a:blip r:embed="rId3"/>
          <a:srcRect t="28745" b="18980"/>
          <a:stretch/>
        </p:blipFill>
        <p:spPr>
          <a:xfrm>
            <a:off x="814510" y="1654433"/>
            <a:ext cx="6099810" cy="476138"/>
          </a:xfrm>
          <a:prstGeom prst="rect">
            <a:avLst/>
          </a:prstGeom>
        </p:spPr>
      </p:pic>
      <p:pic>
        <p:nvPicPr>
          <p:cNvPr id="7" name="Picture 6">
            <a:extLst>
              <a:ext uri="{FF2B5EF4-FFF2-40B4-BE49-F238E27FC236}">
                <a16:creationId xmlns:a16="http://schemas.microsoft.com/office/drawing/2014/main" id="{17C4E5A1-916E-4D85-80DB-4C64F16F697B}"/>
              </a:ext>
            </a:extLst>
          </p:cNvPr>
          <p:cNvPicPr>
            <a:picLocks noChangeAspect="1"/>
          </p:cNvPicPr>
          <p:nvPr/>
        </p:nvPicPr>
        <p:blipFill rotWithShape="1">
          <a:blip r:embed="rId4"/>
          <a:srcRect t="5958"/>
          <a:stretch/>
        </p:blipFill>
        <p:spPr>
          <a:xfrm>
            <a:off x="700313" y="2808597"/>
            <a:ext cx="8430620" cy="1475028"/>
          </a:xfrm>
          <a:prstGeom prst="rect">
            <a:avLst/>
          </a:prstGeom>
        </p:spPr>
      </p:pic>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36</a:t>
            </a:r>
            <a:endParaRPr b="1" dirty="0">
              <a:solidFill>
                <a:schemeClr val="dk1"/>
              </a:solidFill>
              <a:latin typeface="Lexend Deca"/>
              <a:ea typeface="Lexend Deca"/>
              <a:cs typeface="Lexend Deca"/>
              <a:sym typeface="Lexend Deca"/>
            </a:endParaRPr>
          </a:p>
        </p:txBody>
      </p:sp>
      <p:sp>
        <p:nvSpPr>
          <p:cNvPr id="12" name="Google Shape;2130;p33">
            <a:extLst>
              <a:ext uri="{FF2B5EF4-FFF2-40B4-BE49-F238E27FC236}">
                <a16:creationId xmlns:a16="http://schemas.microsoft.com/office/drawing/2014/main" id="{5EC0D28E-AA5D-47D9-BEB2-E54A37C12D79}"/>
              </a:ext>
            </a:extLst>
          </p:cNvPr>
          <p:cNvSpPr txBox="1">
            <a:spLocks noGrp="1"/>
          </p:cNvSpPr>
          <p:nvPr>
            <p:ph type="title"/>
          </p:nvPr>
        </p:nvSpPr>
        <p:spPr>
          <a:xfrm>
            <a:off x="357312" y="235335"/>
            <a:ext cx="5557714" cy="92315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Exemples de requêtes optimisées avant et après indexation</a:t>
            </a:r>
          </a:p>
        </p:txBody>
      </p:sp>
      <p:pic>
        <p:nvPicPr>
          <p:cNvPr id="13" name="Picture 3">
            <a:extLst>
              <a:ext uri="{FF2B5EF4-FFF2-40B4-BE49-F238E27FC236}">
                <a16:creationId xmlns:a16="http://schemas.microsoft.com/office/drawing/2014/main" id="{4E7E990F-103C-4822-BD79-4399A0A0F757}"/>
              </a:ext>
            </a:extLst>
          </p:cNvPr>
          <p:cNvPicPr>
            <a:picLocks noChangeAspect="1"/>
          </p:cNvPicPr>
          <p:nvPr/>
        </p:nvPicPr>
        <p:blipFill>
          <a:blip r:embed="rId5"/>
          <a:stretch>
            <a:fillRect/>
          </a:stretch>
        </p:blipFill>
        <p:spPr>
          <a:xfrm>
            <a:off x="9927556" y="1360135"/>
            <a:ext cx="7021320" cy="1482658"/>
          </a:xfrm>
          <a:prstGeom prst="rect">
            <a:avLst/>
          </a:prstGeom>
        </p:spPr>
      </p:pic>
      <p:pic>
        <p:nvPicPr>
          <p:cNvPr id="14" name="Picture 5">
            <a:extLst>
              <a:ext uri="{FF2B5EF4-FFF2-40B4-BE49-F238E27FC236}">
                <a16:creationId xmlns:a16="http://schemas.microsoft.com/office/drawing/2014/main" id="{4A9E6D35-1CB2-408E-AC32-7D67F9565C6C}"/>
              </a:ext>
            </a:extLst>
          </p:cNvPr>
          <p:cNvPicPr>
            <a:picLocks noChangeAspect="1"/>
          </p:cNvPicPr>
          <p:nvPr/>
        </p:nvPicPr>
        <p:blipFill>
          <a:blip r:embed="rId6"/>
          <a:stretch>
            <a:fillRect/>
          </a:stretch>
        </p:blipFill>
        <p:spPr>
          <a:xfrm>
            <a:off x="9927556" y="3257880"/>
            <a:ext cx="7237608" cy="1589764"/>
          </a:xfrm>
          <a:prstGeom prst="rect">
            <a:avLst/>
          </a:prstGeom>
        </p:spPr>
      </p:pic>
      <p:sp>
        <p:nvSpPr>
          <p:cNvPr id="15" name="TextBox 8">
            <a:extLst>
              <a:ext uri="{FF2B5EF4-FFF2-40B4-BE49-F238E27FC236}">
                <a16:creationId xmlns:a16="http://schemas.microsoft.com/office/drawing/2014/main" id="{F7E0D294-E97F-4BAC-85EC-186123989A3C}"/>
              </a:ext>
            </a:extLst>
          </p:cNvPr>
          <p:cNvSpPr txBox="1"/>
          <p:nvPr/>
        </p:nvSpPr>
        <p:spPr>
          <a:xfrm>
            <a:off x="9518801" y="1158488"/>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L</a:t>
            </a:r>
            <a:r>
              <a:rPr lang="fr-FR" dirty="0">
                <a:latin typeface="Inter" panose="020B0604020202020204" charset="0"/>
                <a:ea typeface="Inter" panose="020B0604020202020204" charset="0"/>
              </a:rPr>
              <a:t>a requête SQL:  </a:t>
            </a:r>
          </a:p>
        </p:txBody>
      </p:sp>
      <p:sp>
        <p:nvSpPr>
          <p:cNvPr id="16" name="TextBox 10">
            <a:extLst>
              <a:ext uri="{FF2B5EF4-FFF2-40B4-BE49-F238E27FC236}">
                <a16:creationId xmlns:a16="http://schemas.microsoft.com/office/drawing/2014/main" id="{DF17FF8F-A17A-46F9-B40B-4F36366EC7DD}"/>
              </a:ext>
            </a:extLst>
          </p:cNvPr>
          <p:cNvSpPr txBox="1"/>
          <p:nvPr/>
        </p:nvSpPr>
        <p:spPr>
          <a:xfrm>
            <a:off x="9518801" y="2887771"/>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Sortie de explain ANALYZE :</a:t>
            </a:r>
            <a:endParaRPr lang="fr-FR" dirty="0">
              <a:latin typeface="Inter" panose="020B0604020202020204" charset="0"/>
              <a:ea typeface="Inter" panose="020B0604020202020204" charset="0"/>
            </a:endParaRPr>
          </a:p>
        </p:txBody>
      </p:sp>
      <p:sp>
        <p:nvSpPr>
          <p:cNvPr id="24" name="TextBox 8">
            <a:extLst>
              <a:ext uri="{FF2B5EF4-FFF2-40B4-BE49-F238E27FC236}">
                <a16:creationId xmlns:a16="http://schemas.microsoft.com/office/drawing/2014/main" id="{8CEB20AE-2F78-49EB-B3BB-BCEBEC4D77D1}"/>
              </a:ext>
            </a:extLst>
          </p:cNvPr>
          <p:cNvSpPr txBox="1"/>
          <p:nvPr/>
        </p:nvSpPr>
        <p:spPr>
          <a:xfrm>
            <a:off x="-9105002" y="1170771"/>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L</a:t>
            </a:r>
            <a:r>
              <a:rPr lang="fr-FR" dirty="0">
                <a:latin typeface="Inter" panose="020B0604020202020204" charset="0"/>
                <a:ea typeface="Inter" panose="020B0604020202020204" charset="0"/>
              </a:rPr>
              <a:t>a requête :  </a:t>
            </a:r>
          </a:p>
        </p:txBody>
      </p:sp>
      <p:sp>
        <p:nvSpPr>
          <p:cNvPr id="25" name="TextBox 10">
            <a:extLst>
              <a:ext uri="{FF2B5EF4-FFF2-40B4-BE49-F238E27FC236}">
                <a16:creationId xmlns:a16="http://schemas.microsoft.com/office/drawing/2014/main" id="{B70BAFA7-BF57-48E7-AD0D-AE67B1278F47}"/>
              </a:ext>
            </a:extLst>
          </p:cNvPr>
          <p:cNvSpPr txBox="1"/>
          <p:nvPr/>
        </p:nvSpPr>
        <p:spPr>
          <a:xfrm>
            <a:off x="-9105002" y="2776537"/>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Resultat :</a:t>
            </a:r>
            <a:endParaRPr lang="fr-FR" dirty="0">
              <a:latin typeface="Inter" panose="020B0604020202020204" charset="0"/>
              <a:ea typeface="Inter" panose="020B0604020202020204" charset="0"/>
            </a:endParaRPr>
          </a:p>
        </p:txBody>
      </p:sp>
      <p:pic>
        <p:nvPicPr>
          <p:cNvPr id="26" name="Picture 6">
            <a:extLst>
              <a:ext uri="{FF2B5EF4-FFF2-40B4-BE49-F238E27FC236}">
                <a16:creationId xmlns:a16="http://schemas.microsoft.com/office/drawing/2014/main" id="{E9F67551-FDF4-4D25-9421-F5A3EDE4F06C}"/>
              </a:ext>
            </a:extLst>
          </p:cNvPr>
          <p:cNvPicPr>
            <a:picLocks noChangeAspect="1"/>
          </p:cNvPicPr>
          <p:nvPr/>
        </p:nvPicPr>
        <p:blipFill>
          <a:blip r:embed="rId7"/>
          <a:stretch>
            <a:fillRect/>
          </a:stretch>
        </p:blipFill>
        <p:spPr>
          <a:xfrm>
            <a:off x="-8549263" y="1462888"/>
            <a:ext cx="4287600" cy="1242042"/>
          </a:xfrm>
          <a:prstGeom prst="rect">
            <a:avLst/>
          </a:prstGeom>
        </p:spPr>
      </p:pic>
      <p:pic>
        <p:nvPicPr>
          <p:cNvPr id="27" name="Picture 11">
            <a:extLst>
              <a:ext uri="{FF2B5EF4-FFF2-40B4-BE49-F238E27FC236}">
                <a16:creationId xmlns:a16="http://schemas.microsoft.com/office/drawing/2014/main" id="{DC0F71F9-463B-405A-BA87-5D1BC72A995E}"/>
              </a:ext>
            </a:extLst>
          </p:cNvPr>
          <p:cNvPicPr>
            <a:picLocks noChangeAspect="1"/>
          </p:cNvPicPr>
          <p:nvPr/>
        </p:nvPicPr>
        <p:blipFill>
          <a:blip r:embed="rId8"/>
          <a:stretch>
            <a:fillRect/>
          </a:stretch>
        </p:blipFill>
        <p:spPr>
          <a:xfrm>
            <a:off x="-8580356" y="3216285"/>
            <a:ext cx="3999069" cy="1480736"/>
          </a:xfrm>
          <a:prstGeom prst="rect">
            <a:avLst/>
          </a:prstGeom>
        </p:spPr>
      </p:pic>
      <p:sp>
        <p:nvSpPr>
          <p:cNvPr id="28" name="TextBox 14">
            <a:extLst>
              <a:ext uri="{FF2B5EF4-FFF2-40B4-BE49-F238E27FC236}">
                <a16:creationId xmlns:a16="http://schemas.microsoft.com/office/drawing/2014/main" id="{852D4A35-EA48-46A1-9698-5B598E9018A7}"/>
              </a:ext>
            </a:extLst>
          </p:cNvPr>
          <p:cNvSpPr txBox="1"/>
          <p:nvPr/>
        </p:nvSpPr>
        <p:spPr>
          <a:xfrm>
            <a:off x="-5322864" y="3332766"/>
            <a:ext cx="4870800" cy="307777"/>
          </a:xfrm>
          <a:prstGeom prst="rect">
            <a:avLst/>
          </a:prstGeom>
          <a:noFill/>
        </p:spPr>
        <p:txBody>
          <a:bodyPr wrap="square">
            <a:spAutoFit/>
          </a:bodyPr>
          <a:lstStyle/>
          <a:p>
            <a:r>
              <a:rPr lang="fr-FR" sz="1350" b="1" dirty="0"/>
              <a:t>COLLSCAN</a:t>
            </a:r>
            <a:r>
              <a:rPr lang="fr-FR" sz="1350" dirty="0"/>
              <a:t> = MongoDB parcourt tous les documents</a:t>
            </a:r>
          </a:p>
        </p:txBody>
      </p:sp>
      <p:sp>
        <p:nvSpPr>
          <p:cNvPr id="29" name="TextBox 16">
            <a:extLst>
              <a:ext uri="{FF2B5EF4-FFF2-40B4-BE49-F238E27FC236}">
                <a16:creationId xmlns:a16="http://schemas.microsoft.com/office/drawing/2014/main" id="{9A42D7F4-0A6F-4444-B4F7-4C66D5EA1B79}"/>
              </a:ext>
            </a:extLst>
          </p:cNvPr>
          <p:cNvSpPr txBox="1"/>
          <p:nvPr/>
        </p:nvSpPr>
        <p:spPr>
          <a:xfrm>
            <a:off x="-5347513" y="4326837"/>
            <a:ext cx="4870800" cy="307777"/>
          </a:xfrm>
          <a:prstGeom prst="rect">
            <a:avLst/>
          </a:prstGeom>
          <a:noFill/>
        </p:spPr>
        <p:txBody>
          <a:bodyPr wrap="square">
            <a:spAutoFit/>
          </a:bodyPr>
          <a:lstStyle/>
          <a:p>
            <a:r>
              <a:rPr lang="fr-FR" sz="1350" b="1" dirty="0"/>
              <a:t>10 000 documents scannés</a:t>
            </a:r>
            <a:r>
              <a:rPr lang="fr-FR" sz="1350" dirty="0"/>
              <a:t> pour n’en retourner que 50</a:t>
            </a:r>
          </a:p>
        </p:txBody>
      </p:sp>
      <p:sp>
        <p:nvSpPr>
          <p:cNvPr id="30" name="TextBox 18">
            <a:extLst>
              <a:ext uri="{FF2B5EF4-FFF2-40B4-BE49-F238E27FC236}">
                <a16:creationId xmlns:a16="http://schemas.microsoft.com/office/drawing/2014/main" id="{6353552E-E8B6-481A-B81B-C2EA07E18D3C}"/>
              </a:ext>
            </a:extLst>
          </p:cNvPr>
          <p:cNvSpPr txBox="1"/>
          <p:nvPr/>
        </p:nvSpPr>
        <p:spPr>
          <a:xfrm>
            <a:off x="-5326674" y="3983323"/>
            <a:ext cx="4870800" cy="307777"/>
          </a:xfrm>
          <a:prstGeom prst="rect">
            <a:avLst/>
          </a:prstGeom>
          <a:noFill/>
        </p:spPr>
        <p:txBody>
          <a:bodyPr wrap="square">
            <a:spAutoFit/>
          </a:bodyPr>
          <a:lstStyle/>
          <a:p>
            <a:r>
              <a:rPr lang="fr-FR" sz="1350" dirty="0"/>
              <a:t>Temps élevé pour une requête fréquente</a:t>
            </a:r>
          </a:p>
        </p:txBody>
      </p:sp>
    </p:spTree>
    <p:extLst>
      <p:ext uri="{BB962C8B-B14F-4D97-AF65-F5344CB8AC3E}">
        <p14:creationId xmlns:p14="http://schemas.microsoft.com/office/powerpoint/2010/main" val="1324378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37</a:t>
            </a:r>
            <a:endParaRPr b="1" dirty="0">
              <a:solidFill>
                <a:schemeClr val="dk1"/>
              </a:solidFill>
              <a:latin typeface="Lexend Deca"/>
              <a:ea typeface="Lexend Deca"/>
              <a:cs typeface="Lexend Deca"/>
              <a:sym typeface="Lexend Deca"/>
            </a:endParaRPr>
          </a:p>
        </p:txBody>
      </p:sp>
      <p:sp>
        <p:nvSpPr>
          <p:cNvPr id="9" name="TextBox 8">
            <a:extLst>
              <a:ext uri="{FF2B5EF4-FFF2-40B4-BE49-F238E27FC236}">
                <a16:creationId xmlns:a16="http://schemas.microsoft.com/office/drawing/2014/main" id="{265CEDB3-F23B-4924-9FA1-E3E9E175FD04}"/>
              </a:ext>
            </a:extLst>
          </p:cNvPr>
          <p:cNvSpPr txBox="1"/>
          <p:nvPr/>
        </p:nvSpPr>
        <p:spPr>
          <a:xfrm>
            <a:off x="814511" y="1170771"/>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L</a:t>
            </a:r>
            <a:r>
              <a:rPr lang="fr-FR" dirty="0">
                <a:latin typeface="Inter" panose="020B0604020202020204" charset="0"/>
                <a:ea typeface="Inter" panose="020B0604020202020204" charset="0"/>
              </a:rPr>
              <a:t>a requête :  </a:t>
            </a:r>
          </a:p>
        </p:txBody>
      </p:sp>
      <p:sp>
        <p:nvSpPr>
          <p:cNvPr id="11" name="TextBox 10">
            <a:extLst>
              <a:ext uri="{FF2B5EF4-FFF2-40B4-BE49-F238E27FC236}">
                <a16:creationId xmlns:a16="http://schemas.microsoft.com/office/drawing/2014/main" id="{563156F3-60A6-4B2E-B55C-736B72A59A15}"/>
              </a:ext>
            </a:extLst>
          </p:cNvPr>
          <p:cNvSpPr txBox="1"/>
          <p:nvPr/>
        </p:nvSpPr>
        <p:spPr>
          <a:xfrm>
            <a:off x="814511" y="2776537"/>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Resultat :</a:t>
            </a:r>
            <a:endParaRPr lang="fr-FR" dirty="0">
              <a:latin typeface="Inter" panose="020B0604020202020204" charset="0"/>
              <a:ea typeface="Inter" panose="020B0604020202020204" charset="0"/>
            </a:endParaRPr>
          </a:p>
        </p:txBody>
      </p:sp>
      <p:pic>
        <p:nvPicPr>
          <p:cNvPr id="7" name="Picture 6">
            <a:extLst>
              <a:ext uri="{FF2B5EF4-FFF2-40B4-BE49-F238E27FC236}">
                <a16:creationId xmlns:a16="http://schemas.microsoft.com/office/drawing/2014/main" id="{C21D55CA-C327-446F-B28E-C7823597ACB4}"/>
              </a:ext>
            </a:extLst>
          </p:cNvPr>
          <p:cNvPicPr>
            <a:picLocks noChangeAspect="1"/>
          </p:cNvPicPr>
          <p:nvPr/>
        </p:nvPicPr>
        <p:blipFill>
          <a:blip r:embed="rId3"/>
          <a:stretch>
            <a:fillRect/>
          </a:stretch>
        </p:blipFill>
        <p:spPr>
          <a:xfrm>
            <a:off x="1370250" y="1462888"/>
            <a:ext cx="4287600" cy="1242042"/>
          </a:xfrm>
          <a:prstGeom prst="rect">
            <a:avLst/>
          </a:prstGeom>
        </p:spPr>
      </p:pic>
      <p:pic>
        <p:nvPicPr>
          <p:cNvPr id="12" name="Picture 11">
            <a:extLst>
              <a:ext uri="{FF2B5EF4-FFF2-40B4-BE49-F238E27FC236}">
                <a16:creationId xmlns:a16="http://schemas.microsoft.com/office/drawing/2014/main" id="{8508DC0A-15C9-4B53-99B7-853114D16E3C}"/>
              </a:ext>
            </a:extLst>
          </p:cNvPr>
          <p:cNvPicPr>
            <a:picLocks noChangeAspect="1"/>
          </p:cNvPicPr>
          <p:nvPr/>
        </p:nvPicPr>
        <p:blipFill>
          <a:blip r:embed="rId4"/>
          <a:stretch>
            <a:fillRect/>
          </a:stretch>
        </p:blipFill>
        <p:spPr>
          <a:xfrm>
            <a:off x="1339157" y="3216285"/>
            <a:ext cx="3999069" cy="1480736"/>
          </a:xfrm>
          <a:prstGeom prst="rect">
            <a:avLst/>
          </a:prstGeom>
        </p:spPr>
      </p:pic>
      <p:sp>
        <p:nvSpPr>
          <p:cNvPr id="15" name="TextBox 14">
            <a:extLst>
              <a:ext uri="{FF2B5EF4-FFF2-40B4-BE49-F238E27FC236}">
                <a16:creationId xmlns:a16="http://schemas.microsoft.com/office/drawing/2014/main" id="{810EC087-CBFC-4FCB-A26D-A9DF82CA5332}"/>
              </a:ext>
            </a:extLst>
          </p:cNvPr>
          <p:cNvSpPr txBox="1"/>
          <p:nvPr/>
        </p:nvSpPr>
        <p:spPr>
          <a:xfrm>
            <a:off x="4596649" y="3332766"/>
            <a:ext cx="4870800" cy="307777"/>
          </a:xfrm>
          <a:prstGeom prst="rect">
            <a:avLst/>
          </a:prstGeom>
          <a:noFill/>
        </p:spPr>
        <p:txBody>
          <a:bodyPr wrap="square">
            <a:spAutoFit/>
          </a:bodyPr>
          <a:lstStyle/>
          <a:p>
            <a:r>
              <a:rPr lang="fr-FR" sz="1350" b="1" dirty="0"/>
              <a:t>COLLSCAN</a:t>
            </a:r>
            <a:r>
              <a:rPr lang="fr-FR" sz="1350" dirty="0"/>
              <a:t> = MongoDB parcourt tous les documents</a:t>
            </a:r>
          </a:p>
        </p:txBody>
      </p:sp>
      <p:sp>
        <p:nvSpPr>
          <p:cNvPr id="17" name="TextBox 16">
            <a:extLst>
              <a:ext uri="{FF2B5EF4-FFF2-40B4-BE49-F238E27FC236}">
                <a16:creationId xmlns:a16="http://schemas.microsoft.com/office/drawing/2014/main" id="{BFA82E63-58AE-4343-9EBD-E9A605184E3F}"/>
              </a:ext>
            </a:extLst>
          </p:cNvPr>
          <p:cNvSpPr txBox="1"/>
          <p:nvPr/>
        </p:nvSpPr>
        <p:spPr>
          <a:xfrm>
            <a:off x="4572000" y="4326837"/>
            <a:ext cx="4870800" cy="307777"/>
          </a:xfrm>
          <a:prstGeom prst="rect">
            <a:avLst/>
          </a:prstGeom>
          <a:noFill/>
        </p:spPr>
        <p:txBody>
          <a:bodyPr wrap="square">
            <a:spAutoFit/>
          </a:bodyPr>
          <a:lstStyle/>
          <a:p>
            <a:r>
              <a:rPr lang="fr-FR" sz="1350" b="1" dirty="0"/>
              <a:t>10 000 documents scannés</a:t>
            </a:r>
            <a:r>
              <a:rPr lang="fr-FR" sz="1350" dirty="0"/>
              <a:t> pour n’en retourner que 50</a:t>
            </a:r>
          </a:p>
        </p:txBody>
      </p:sp>
      <p:sp>
        <p:nvSpPr>
          <p:cNvPr id="19" name="TextBox 18">
            <a:extLst>
              <a:ext uri="{FF2B5EF4-FFF2-40B4-BE49-F238E27FC236}">
                <a16:creationId xmlns:a16="http://schemas.microsoft.com/office/drawing/2014/main" id="{40149126-CE59-45CC-8BB1-C55D38C80557}"/>
              </a:ext>
            </a:extLst>
          </p:cNvPr>
          <p:cNvSpPr txBox="1"/>
          <p:nvPr/>
        </p:nvSpPr>
        <p:spPr>
          <a:xfrm>
            <a:off x="4592839" y="3983323"/>
            <a:ext cx="4870800" cy="307777"/>
          </a:xfrm>
          <a:prstGeom prst="rect">
            <a:avLst/>
          </a:prstGeom>
          <a:noFill/>
        </p:spPr>
        <p:txBody>
          <a:bodyPr wrap="square">
            <a:spAutoFit/>
          </a:bodyPr>
          <a:lstStyle/>
          <a:p>
            <a:r>
              <a:rPr lang="fr-FR" sz="1350" dirty="0"/>
              <a:t>Temps élevé pour une requête fréquente</a:t>
            </a:r>
          </a:p>
        </p:txBody>
      </p:sp>
      <p:sp>
        <p:nvSpPr>
          <p:cNvPr id="13" name="Google Shape;2130;p33">
            <a:extLst>
              <a:ext uri="{FF2B5EF4-FFF2-40B4-BE49-F238E27FC236}">
                <a16:creationId xmlns:a16="http://schemas.microsoft.com/office/drawing/2014/main" id="{62FF33E7-7F2B-402E-95CF-7F394C7AFB9D}"/>
              </a:ext>
            </a:extLst>
          </p:cNvPr>
          <p:cNvSpPr txBox="1">
            <a:spLocks noGrp="1"/>
          </p:cNvSpPr>
          <p:nvPr>
            <p:ph type="title"/>
          </p:nvPr>
        </p:nvSpPr>
        <p:spPr>
          <a:xfrm>
            <a:off x="357312" y="235335"/>
            <a:ext cx="5557714" cy="92315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Exemples de requêtes optimisées avant et après indexation</a:t>
            </a:r>
          </a:p>
        </p:txBody>
      </p:sp>
      <p:sp>
        <p:nvSpPr>
          <p:cNvPr id="14" name="TextBox 8">
            <a:extLst>
              <a:ext uri="{FF2B5EF4-FFF2-40B4-BE49-F238E27FC236}">
                <a16:creationId xmlns:a16="http://schemas.microsoft.com/office/drawing/2014/main" id="{F5D3DDC0-157C-4C71-9B12-84DD650D0D8E}"/>
              </a:ext>
            </a:extLst>
          </p:cNvPr>
          <p:cNvSpPr txBox="1"/>
          <p:nvPr/>
        </p:nvSpPr>
        <p:spPr>
          <a:xfrm>
            <a:off x="15233324" y="1176639"/>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Creation d’Index :</a:t>
            </a:r>
            <a:endParaRPr lang="fr-FR" dirty="0">
              <a:latin typeface="Inter" panose="020B0604020202020204" charset="0"/>
              <a:ea typeface="Inter" panose="020B0604020202020204" charset="0"/>
            </a:endParaRPr>
          </a:p>
        </p:txBody>
      </p:sp>
      <p:sp>
        <p:nvSpPr>
          <p:cNvPr id="16" name="TextBox 10">
            <a:extLst>
              <a:ext uri="{FF2B5EF4-FFF2-40B4-BE49-F238E27FC236}">
                <a16:creationId xmlns:a16="http://schemas.microsoft.com/office/drawing/2014/main" id="{1E0C88D2-0832-4A10-8554-A6DE2E7805A1}"/>
              </a:ext>
            </a:extLst>
          </p:cNvPr>
          <p:cNvSpPr txBox="1"/>
          <p:nvPr/>
        </p:nvSpPr>
        <p:spPr>
          <a:xfrm>
            <a:off x="9376529" y="2335438"/>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Sortie de explain ANALYZE :</a:t>
            </a:r>
            <a:endParaRPr lang="fr-FR" dirty="0">
              <a:latin typeface="Inter" panose="020B0604020202020204" charset="0"/>
              <a:ea typeface="Inter" panose="020B0604020202020204" charset="0"/>
            </a:endParaRPr>
          </a:p>
        </p:txBody>
      </p:sp>
      <p:pic>
        <p:nvPicPr>
          <p:cNvPr id="18" name="Picture 2">
            <a:extLst>
              <a:ext uri="{FF2B5EF4-FFF2-40B4-BE49-F238E27FC236}">
                <a16:creationId xmlns:a16="http://schemas.microsoft.com/office/drawing/2014/main" id="{A53826F6-FDC0-4E9F-BC62-3259FE70844C}"/>
              </a:ext>
            </a:extLst>
          </p:cNvPr>
          <p:cNvPicPr>
            <a:picLocks noChangeAspect="1"/>
          </p:cNvPicPr>
          <p:nvPr/>
        </p:nvPicPr>
        <p:blipFill rotWithShape="1">
          <a:blip r:embed="rId5"/>
          <a:srcRect t="28745" b="18980"/>
          <a:stretch/>
        </p:blipFill>
        <p:spPr>
          <a:xfrm>
            <a:off x="9576554" y="1654433"/>
            <a:ext cx="6099810" cy="476138"/>
          </a:xfrm>
          <a:prstGeom prst="rect">
            <a:avLst/>
          </a:prstGeom>
        </p:spPr>
      </p:pic>
      <p:pic>
        <p:nvPicPr>
          <p:cNvPr id="20" name="Picture 6">
            <a:extLst>
              <a:ext uri="{FF2B5EF4-FFF2-40B4-BE49-F238E27FC236}">
                <a16:creationId xmlns:a16="http://schemas.microsoft.com/office/drawing/2014/main" id="{41B5AABA-62C4-4294-91C6-CE59D8F3A9FB}"/>
              </a:ext>
            </a:extLst>
          </p:cNvPr>
          <p:cNvPicPr>
            <a:picLocks noChangeAspect="1"/>
          </p:cNvPicPr>
          <p:nvPr/>
        </p:nvPicPr>
        <p:blipFill rotWithShape="1">
          <a:blip r:embed="rId6"/>
          <a:srcRect t="5958"/>
          <a:stretch/>
        </p:blipFill>
        <p:spPr>
          <a:xfrm>
            <a:off x="9462357" y="2808597"/>
            <a:ext cx="8430620" cy="1475028"/>
          </a:xfrm>
          <a:prstGeom prst="rect">
            <a:avLst/>
          </a:prstGeom>
        </p:spPr>
      </p:pic>
      <p:sp>
        <p:nvSpPr>
          <p:cNvPr id="21" name="TextBox 8">
            <a:extLst>
              <a:ext uri="{FF2B5EF4-FFF2-40B4-BE49-F238E27FC236}">
                <a16:creationId xmlns:a16="http://schemas.microsoft.com/office/drawing/2014/main" id="{35A6620C-4C88-487F-8846-29AF9D02D21D}"/>
              </a:ext>
            </a:extLst>
          </p:cNvPr>
          <p:cNvSpPr txBox="1"/>
          <p:nvPr/>
        </p:nvSpPr>
        <p:spPr>
          <a:xfrm>
            <a:off x="-8798180" y="1206278"/>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Creation d’Index :</a:t>
            </a:r>
            <a:endParaRPr lang="fr-FR" dirty="0">
              <a:latin typeface="Inter" panose="020B0604020202020204" charset="0"/>
              <a:ea typeface="Inter" panose="020B0604020202020204" charset="0"/>
            </a:endParaRPr>
          </a:p>
        </p:txBody>
      </p:sp>
      <p:sp>
        <p:nvSpPr>
          <p:cNvPr id="22" name="TextBox 10">
            <a:extLst>
              <a:ext uri="{FF2B5EF4-FFF2-40B4-BE49-F238E27FC236}">
                <a16:creationId xmlns:a16="http://schemas.microsoft.com/office/drawing/2014/main" id="{6A5DD964-523A-4949-9EF3-C05833B30357}"/>
              </a:ext>
            </a:extLst>
          </p:cNvPr>
          <p:cNvSpPr txBox="1"/>
          <p:nvPr/>
        </p:nvSpPr>
        <p:spPr>
          <a:xfrm>
            <a:off x="-8798181" y="2261969"/>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Sortie :</a:t>
            </a:r>
            <a:endParaRPr lang="fr-FR" dirty="0">
              <a:latin typeface="Inter" panose="020B0604020202020204" charset="0"/>
              <a:ea typeface="Inter" panose="020B0604020202020204" charset="0"/>
            </a:endParaRPr>
          </a:p>
        </p:txBody>
      </p:sp>
      <p:pic>
        <p:nvPicPr>
          <p:cNvPr id="23" name="Picture 3">
            <a:extLst>
              <a:ext uri="{FF2B5EF4-FFF2-40B4-BE49-F238E27FC236}">
                <a16:creationId xmlns:a16="http://schemas.microsoft.com/office/drawing/2014/main" id="{A03DB8DE-F122-4F2B-92AC-259C85D057A4}"/>
              </a:ext>
            </a:extLst>
          </p:cNvPr>
          <p:cNvPicPr>
            <a:picLocks noChangeAspect="1"/>
          </p:cNvPicPr>
          <p:nvPr/>
        </p:nvPicPr>
        <p:blipFill>
          <a:blip r:embed="rId7"/>
          <a:stretch>
            <a:fillRect/>
          </a:stretch>
        </p:blipFill>
        <p:spPr>
          <a:xfrm>
            <a:off x="-8383439" y="1626255"/>
            <a:ext cx="5325218" cy="476316"/>
          </a:xfrm>
          <a:prstGeom prst="rect">
            <a:avLst/>
          </a:prstGeom>
        </p:spPr>
      </p:pic>
      <p:pic>
        <p:nvPicPr>
          <p:cNvPr id="24" name="Picture 5">
            <a:extLst>
              <a:ext uri="{FF2B5EF4-FFF2-40B4-BE49-F238E27FC236}">
                <a16:creationId xmlns:a16="http://schemas.microsoft.com/office/drawing/2014/main" id="{6BAC5DC9-F8D6-4704-9535-0AEEC394310E}"/>
              </a:ext>
            </a:extLst>
          </p:cNvPr>
          <p:cNvPicPr>
            <a:picLocks noChangeAspect="1"/>
          </p:cNvPicPr>
          <p:nvPr/>
        </p:nvPicPr>
        <p:blipFill>
          <a:blip r:embed="rId8"/>
          <a:stretch>
            <a:fillRect/>
          </a:stretch>
        </p:blipFill>
        <p:spPr>
          <a:xfrm>
            <a:off x="-8798181" y="2775266"/>
            <a:ext cx="3911840" cy="1594910"/>
          </a:xfrm>
          <a:prstGeom prst="rect">
            <a:avLst/>
          </a:prstGeom>
        </p:spPr>
      </p:pic>
      <p:sp>
        <p:nvSpPr>
          <p:cNvPr id="25" name="TextBox 12">
            <a:extLst>
              <a:ext uri="{FF2B5EF4-FFF2-40B4-BE49-F238E27FC236}">
                <a16:creationId xmlns:a16="http://schemas.microsoft.com/office/drawing/2014/main" id="{C5FA2B33-54B2-4BD3-94F9-CECC5059C8FE}"/>
              </a:ext>
            </a:extLst>
          </p:cNvPr>
          <p:cNvSpPr txBox="1"/>
          <p:nvPr/>
        </p:nvSpPr>
        <p:spPr>
          <a:xfrm>
            <a:off x="-5075519" y="2707833"/>
            <a:ext cx="4870800" cy="523220"/>
          </a:xfrm>
          <a:prstGeom prst="rect">
            <a:avLst/>
          </a:prstGeom>
          <a:noFill/>
        </p:spPr>
        <p:txBody>
          <a:bodyPr wrap="square">
            <a:spAutoFit/>
          </a:bodyPr>
          <a:lstStyle/>
          <a:p>
            <a:r>
              <a:rPr lang="fr-FR" b="1" dirty="0"/>
              <a:t>IXSCAN</a:t>
            </a:r>
            <a:r>
              <a:rPr lang="fr-FR" dirty="0"/>
              <a:t> utilisé → MongoDB lit directement les bons documents</a:t>
            </a:r>
          </a:p>
        </p:txBody>
      </p:sp>
      <p:sp>
        <p:nvSpPr>
          <p:cNvPr id="26" name="TextBox 14">
            <a:extLst>
              <a:ext uri="{FF2B5EF4-FFF2-40B4-BE49-F238E27FC236}">
                <a16:creationId xmlns:a16="http://schemas.microsoft.com/office/drawing/2014/main" id="{59376B3A-B2F0-4BE9-9DD4-23809824918A}"/>
              </a:ext>
            </a:extLst>
          </p:cNvPr>
          <p:cNvSpPr txBox="1"/>
          <p:nvPr/>
        </p:nvSpPr>
        <p:spPr>
          <a:xfrm>
            <a:off x="-5040299" y="3339965"/>
            <a:ext cx="4870800" cy="307777"/>
          </a:xfrm>
          <a:prstGeom prst="rect">
            <a:avLst/>
          </a:prstGeom>
          <a:noFill/>
        </p:spPr>
        <p:txBody>
          <a:bodyPr wrap="square">
            <a:spAutoFit/>
          </a:bodyPr>
          <a:lstStyle/>
          <a:p>
            <a:r>
              <a:rPr lang="fr-FR" dirty="0"/>
              <a:t>Seulement 55 documents scannés</a:t>
            </a:r>
          </a:p>
        </p:txBody>
      </p:sp>
      <p:sp>
        <p:nvSpPr>
          <p:cNvPr id="27" name="TextBox 16">
            <a:extLst>
              <a:ext uri="{FF2B5EF4-FFF2-40B4-BE49-F238E27FC236}">
                <a16:creationId xmlns:a16="http://schemas.microsoft.com/office/drawing/2014/main" id="{29DDE6C3-A89A-4611-9816-9C7963BCBA4F}"/>
              </a:ext>
            </a:extLst>
          </p:cNvPr>
          <p:cNvSpPr txBox="1"/>
          <p:nvPr/>
        </p:nvSpPr>
        <p:spPr>
          <a:xfrm>
            <a:off x="-5029550" y="3887814"/>
            <a:ext cx="4870800" cy="307777"/>
          </a:xfrm>
          <a:prstGeom prst="rect">
            <a:avLst/>
          </a:prstGeom>
          <a:noFill/>
        </p:spPr>
        <p:txBody>
          <a:bodyPr wrap="square">
            <a:spAutoFit/>
          </a:bodyPr>
          <a:lstStyle/>
          <a:p>
            <a:r>
              <a:rPr lang="fr-FR" dirty="0"/>
              <a:t>Temps d’exécution divisé par plus de 10</a:t>
            </a:r>
          </a:p>
        </p:txBody>
      </p:sp>
    </p:spTree>
    <p:extLst>
      <p:ext uri="{BB962C8B-B14F-4D97-AF65-F5344CB8AC3E}">
        <p14:creationId xmlns:p14="http://schemas.microsoft.com/office/powerpoint/2010/main" val="1714705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 name="TextBox 8">
            <a:extLst>
              <a:ext uri="{FF2B5EF4-FFF2-40B4-BE49-F238E27FC236}">
                <a16:creationId xmlns:a16="http://schemas.microsoft.com/office/drawing/2014/main" id="{265CEDB3-F23B-4924-9FA1-E3E9E175FD04}"/>
              </a:ext>
            </a:extLst>
          </p:cNvPr>
          <p:cNvSpPr txBox="1"/>
          <p:nvPr/>
        </p:nvSpPr>
        <p:spPr>
          <a:xfrm>
            <a:off x="1109759" y="1206278"/>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Creation d’Index :</a:t>
            </a:r>
            <a:endParaRPr lang="fr-FR" dirty="0">
              <a:latin typeface="Inter" panose="020B0604020202020204" charset="0"/>
              <a:ea typeface="Inter" panose="020B0604020202020204" charset="0"/>
            </a:endParaRPr>
          </a:p>
        </p:txBody>
      </p:sp>
      <p:sp>
        <p:nvSpPr>
          <p:cNvPr id="11" name="TextBox 10">
            <a:extLst>
              <a:ext uri="{FF2B5EF4-FFF2-40B4-BE49-F238E27FC236}">
                <a16:creationId xmlns:a16="http://schemas.microsoft.com/office/drawing/2014/main" id="{563156F3-60A6-4B2E-B55C-736B72A59A15}"/>
              </a:ext>
            </a:extLst>
          </p:cNvPr>
          <p:cNvSpPr txBox="1"/>
          <p:nvPr/>
        </p:nvSpPr>
        <p:spPr>
          <a:xfrm>
            <a:off x="1109758" y="2261969"/>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Sortie :</a:t>
            </a:r>
            <a:endParaRPr lang="fr-FR" dirty="0">
              <a:latin typeface="Inter" panose="020B0604020202020204" charset="0"/>
              <a:ea typeface="Inter" panose="020B0604020202020204" charset="0"/>
            </a:endParaRP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38</a:t>
            </a:r>
            <a:endParaRPr b="1" dirty="0">
              <a:solidFill>
                <a:schemeClr val="dk1"/>
              </a:solidFill>
              <a:latin typeface="Lexend Deca"/>
              <a:ea typeface="Lexend Deca"/>
              <a:cs typeface="Lexend Deca"/>
              <a:sym typeface="Lexend Deca"/>
            </a:endParaRPr>
          </a:p>
        </p:txBody>
      </p:sp>
      <p:pic>
        <p:nvPicPr>
          <p:cNvPr id="4" name="Picture 3">
            <a:extLst>
              <a:ext uri="{FF2B5EF4-FFF2-40B4-BE49-F238E27FC236}">
                <a16:creationId xmlns:a16="http://schemas.microsoft.com/office/drawing/2014/main" id="{713F704C-BCCB-4DCC-BC33-6D4BBD79B4CD}"/>
              </a:ext>
            </a:extLst>
          </p:cNvPr>
          <p:cNvPicPr>
            <a:picLocks noChangeAspect="1"/>
          </p:cNvPicPr>
          <p:nvPr/>
        </p:nvPicPr>
        <p:blipFill>
          <a:blip r:embed="rId3"/>
          <a:stretch>
            <a:fillRect/>
          </a:stretch>
        </p:blipFill>
        <p:spPr>
          <a:xfrm>
            <a:off x="1524500" y="1626255"/>
            <a:ext cx="5325218" cy="476316"/>
          </a:xfrm>
          <a:prstGeom prst="rect">
            <a:avLst/>
          </a:prstGeom>
        </p:spPr>
      </p:pic>
      <p:pic>
        <p:nvPicPr>
          <p:cNvPr id="6" name="Picture 5">
            <a:extLst>
              <a:ext uri="{FF2B5EF4-FFF2-40B4-BE49-F238E27FC236}">
                <a16:creationId xmlns:a16="http://schemas.microsoft.com/office/drawing/2014/main" id="{E6412019-FE70-4CFA-A9F7-F87944AE3D82}"/>
              </a:ext>
            </a:extLst>
          </p:cNvPr>
          <p:cNvPicPr>
            <a:picLocks noChangeAspect="1"/>
          </p:cNvPicPr>
          <p:nvPr/>
        </p:nvPicPr>
        <p:blipFill>
          <a:blip r:embed="rId4"/>
          <a:stretch>
            <a:fillRect/>
          </a:stretch>
        </p:blipFill>
        <p:spPr>
          <a:xfrm>
            <a:off x="1109758" y="2775266"/>
            <a:ext cx="3911840" cy="1594910"/>
          </a:xfrm>
          <a:prstGeom prst="rect">
            <a:avLst/>
          </a:prstGeom>
        </p:spPr>
      </p:pic>
      <p:sp>
        <p:nvSpPr>
          <p:cNvPr id="13" name="TextBox 12">
            <a:extLst>
              <a:ext uri="{FF2B5EF4-FFF2-40B4-BE49-F238E27FC236}">
                <a16:creationId xmlns:a16="http://schemas.microsoft.com/office/drawing/2014/main" id="{F20331EC-0076-4077-9E8D-D62463D47B8E}"/>
              </a:ext>
            </a:extLst>
          </p:cNvPr>
          <p:cNvSpPr txBox="1"/>
          <p:nvPr/>
        </p:nvSpPr>
        <p:spPr>
          <a:xfrm>
            <a:off x="4832420" y="2707833"/>
            <a:ext cx="4870800" cy="523220"/>
          </a:xfrm>
          <a:prstGeom prst="rect">
            <a:avLst/>
          </a:prstGeom>
          <a:noFill/>
        </p:spPr>
        <p:txBody>
          <a:bodyPr wrap="square">
            <a:spAutoFit/>
          </a:bodyPr>
          <a:lstStyle/>
          <a:p>
            <a:r>
              <a:rPr lang="fr-FR" b="1" dirty="0"/>
              <a:t>IXSCAN</a:t>
            </a:r>
            <a:r>
              <a:rPr lang="fr-FR" dirty="0"/>
              <a:t> utilisé → MongoDB lit directement les bons documents</a:t>
            </a:r>
          </a:p>
        </p:txBody>
      </p:sp>
      <p:sp>
        <p:nvSpPr>
          <p:cNvPr id="15" name="TextBox 14">
            <a:extLst>
              <a:ext uri="{FF2B5EF4-FFF2-40B4-BE49-F238E27FC236}">
                <a16:creationId xmlns:a16="http://schemas.microsoft.com/office/drawing/2014/main" id="{244698A3-755B-4F43-9EE1-C6B0221575E8}"/>
              </a:ext>
            </a:extLst>
          </p:cNvPr>
          <p:cNvSpPr txBox="1"/>
          <p:nvPr/>
        </p:nvSpPr>
        <p:spPr>
          <a:xfrm>
            <a:off x="4867640" y="3339965"/>
            <a:ext cx="4870800" cy="307777"/>
          </a:xfrm>
          <a:prstGeom prst="rect">
            <a:avLst/>
          </a:prstGeom>
          <a:noFill/>
        </p:spPr>
        <p:txBody>
          <a:bodyPr wrap="square">
            <a:spAutoFit/>
          </a:bodyPr>
          <a:lstStyle/>
          <a:p>
            <a:r>
              <a:rPr lang="fr-FR" dirty="0"/>
              <a:t>Seulement 55 documents scannés</a:t>
            </a:r>
          </a:p>
        </p:txBody>
      </p:sp>
      <p:sp>
        <p:nvSpPr>
          <p:cNvPr id="17" name="TextBox 16">
            <a:extLst>
              <a:ext uri="{FF2B5EF4-FFF2-40B4-BE49-F238E27FC236}">
                <a16:creationId xmlns:a16="http://schemas.microsoft.com/office/drawing/2014/main" id="{B2B25219-DC9C-4F8E-B9BC-F3FD3271CA25}"/>
              </a:ext>
            </a:extLst>
          </p:cNvPr>
          <p:cNvSpPr txBox="1"/>
          <p:nvPr/>
        </p:nvSpPr>
        <p:spPr>
          <a:xfrm>
            <a:off x="4878389" y="3887814"/>
            <a:ext cx="4870800" cy="307777"/>
          </a:xfrm>
          <a:prstGeom prst="rect">
            <a:avLst/>
          </a:prstGeom>
          <a:noFill/>
        </p:spPr>
        <p:txBody>
          <a:bodyPr wrap="square">
            <a:spAutoFit/>
          </a:bodyPr>
          <a:lstStyle/>
          <a:p>
            <a:r>
              <a:rPr lang="fr-FR" dirty="0"/>
              <a:t>Temps d’exécution divisé par plus de 10</a:t>
            </a:r>
          </a:p>
        </p:txBody>
      </p:sp>
      <p:sp>
        <p:nvSpPr>
          <p:cNvPr id="14" name="Google Shape;2130;p33">
            <a:extLst>
              <a:ext uri="{FF2B5EF4-FFF2-40B4-BE49-F238E27FC236}">
                <a16:creationId xmlns:a16="http://schemas.microsoft.com/office/drawing/2014/main" id="{75816C33-B478-4FD5-9FA8-4B17EF9214DF}"/>
              </a:ext>
            </a:extLst>
          </p:cNvPr>
          <p:cNvSpPr txBox="1">
            <a:spLocks noGrp="1"/>
          </p:cNvSpPr>
          <p:nvPr>
            <p:ph type="title"/>
          </p:nvPr>
        </p:nvSpPr>
        <p:spPr>
          <a:xfrm>
            <a:off x="357312" y="235335"/>
            <a:ext cx="5557714" cy="92315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Exemples de requêtes optimisées avant et après indexation</a:t>
            </a:r>
          </a:p>
        </p:txBody>
      </p:sp>
      <p:sp>
        <p:nvSpPr>
          <p:cNvPr id="16" name="TextBox 8">
            <a:extLst>
              <a:ext uri="{FF2B5EF4-FFF2-40B4-BE49-F238E27FC236}">
                <a16:creationId xmlns:a16="http://schemas.microsoft.com/office/drawing/2014/main" id="{3CBD7B1F-77D6-4E67-A030-C093A7FCA5F6}"/>
              </a:ext>
            </a:extLst>
          </p:cNvPr>
          <p:cNvSpPr txBox="1"/>
          <p:nvPr/>
        </p:nvSpPr>
        <p:spPr>
          <a:xfrm>
            <a:off x="9449233" y="1170771"/>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L</a:t>
            </a:r>
            <a:r>
              <a:rPr lang="fr-FR" dirty="0">
                <a:latin typeface="Inter" panose="020B0604020202020204" charset="0"/>
                <a:ea typeface="Inter" panose="020B0604020202020204" charset="0"/>
              </a:rPr>
              <a:t>a requête :  </a:t>
            </a:r>
          </a:p>
        </p:txBody>
      </p:sp>
      <p:sp>
        <p:nvSpPr>
          <p:cNvPr id="18" name="TextBox 10">
            <a:extLst>
              <a:ext uri="{FF2B5EF4-FFF2-40B4-BE49-F238E27FC236}">
                <a16:creationId xmlns:a16="http://schemas.microsoft.com/office/drawing/2014/main" id="{A5624919-D1F6-4DC3-BD82-E9CE239E10DF}"/>
              </a:ext>
            </a:extLst>
          </p:cNvPr>
          <p:cNvSpPr txBox="1"/>
          <p:nvPr/>
        </p:nvSpPr>
        <p:spPr>
          <a:xfrm>
            <a:off x="9449233" y="2776537"/>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Resultat :</a:t>
            </a:r>
            <a:endParaRPr lang="fr-FR" dirty="0">
              <a:latin typeface="Inter" panose="020B0604020202020204" charset="0"/>
              <a:ea typeface="Inter" panose="020B0604020202020204" charset="0"/>
            </a:endParaRPr>
          </a:p>
        </p:txBody>
      </p:sp>
      <p:pic>
        <p:nvPicPr>
          <p:cNvPr id="19" name="Picture 6">
            <a:extLst>
              <a:ext uri="{FF2B5EF4-FFF2-40B4-BE49-F238E27FC236}">
                <a16:creationId xmlns:a16="http://schemas.microsoft.com/office/drawing/2014/main" id="{607906E0-3B49-4655-AAE8-A583CA2FEF80}"/>
              </a:ext>
            </a:extLst>
          </p:cNvPr>
          <p:cNvPicPr>
            <a:picLocks noChangeAspect="1"/>
          </p:cNvPicPr>
          <p:nvPr/>
        </p:nvPicPr>
        <p:blipFill>
          <a:blip r:embed="rId5"/>
          <a:stretch>
            <a:fillRect/>
          </a:stretch>
        </p:blipFill>
        <p:spPr>
          <a:xfrm>
            <a:off x="10004972" y="1462888"/>
            <a:ext cx="4287600" cy="1242042"/>
          </a:xfrm>
          <a:prstGeom prst="rect">
            <a:avLst/>
          </a:prstGeom>
        </p:spPr>
      </p:pic>
      <p:pic>
        <p:nvPicPr>
          <p:cNvPr id="20" name="Picture 11">
            <a:extLst>
              <a:ext uri="{FF2B5EF4-FFF2-40B4-BE49-F238E27FC236}">
                <a16:creationId xmlns:a16="http://schemas.microsoft.com/office/drawing/2014/main" id="{F083D7DB-B4CF-4D80-97AA-218EDF4D1FAC}"/>
              </a:ext>
            </a:extLst>
          </p:cNvPr>
          <p:cNvPicPr>
            <a:picLocks noChangeAspect="1"/>
          </p:cNvPicPr>
          <p:nvPr/>
        </p:nvPicPr>
        <p:blipFill>
          <a:blip r:embed="rId6"/>
          <a:stretch>
            <a:fillRect/>
          </a:stretch>
        </p:blipFill>
        <p:spPr>
          <a:xfrm>
            <a:off x="9973879" y="3216285"/>
            <a:ext cx="3999069" cy="1480736"/>
          </a:xfrm>
          <a:prstGeom prst="rect">
            <a:avLst/>
          </a:prstGeom>
        </p:spPr>
      </p:pic>
      <p:sp>
        <p:nvSpPr>
          <p:cNvPr id="21" name="TextBox 14">
            <a:extLst>
              <a:ext uri="{FF2B5EF4-FFF2-40B4-BE49-F238E27FC236}">
                <a16:creationId xmlns:a16="http://schemas.microsoft.com/office/drawing/2014/main" id="{AD834CE4-43FC-4DCA-AEC8-FB65CB6A19CC}"/>
              </a:ext>
            </a:extLst>
          </p:cNvPr>
          <p:cNvSpPr txBox="1"/>
          <p:nvPr/>
        </p:nvSpPr>
        <p:spPr>
          <a:xfrm>
            <a:off x="13231371" y="3332766"/>
            <a:ext cx="4870800" cy="307777"/>
          </a:xfrm>
          <a:prstGeom prst="rect">
            <a:avLst/>
          </a:prstGeom>
          <a:noFill/>
        </p:spPr>
        <p:txBody>
          <a:bodyPr wrap="square">
            <a:spAutoFit/>
          </a:bodyPr>
          <a:lstStyle/>
          <a:p>
            <a:r>
              <a:rPr lang="fr-FR" sz="1350" b="1" dirty="0"/>
              <a:t>COLLSCAN</a:t>
            </a:r>
            <a:r>
              <a:rPr lang="fr-FR" sz="1350" dirty="0"/>
              <a:t> = MongoDB parcourt tous les documents</a:t>
            </a:r>
          </a:p>
        </p:txBody>
      </p:sp>
      <p:sp>
        <p:nvSpPr>
          <p:cNvPr id="22" name="TextBox 16">
            <a:extLst>
              <a:ext uri="{FF2B5EF4-FFF2-40B4-BE49-F238E27FC236}">
                <a16:creationId xmlns:a16="http://schemas.microsoft.com/office/drawing/2014/main" id="{86D08900-696B-429F-9276-DEE6D93743A4}"/>
              </a:ext>
            </a:extLst>
          </p:cNvPr>
          <p:cNvSpPr txBox="1"/>
          <p:nvPr/>
        </p:nvSpPr>
        <p:spPr>
          <a:xfrm>
            <a:off x="13206722" y="4326837"/>
            <a:ext cx="4870800" cy="307777"/>
          </a:xfrm>
          <a:prstGeom prst="rect">
            <a:avLst/>
          </a:prstGeom>
          <a:noFill/>
        </p:spPr>
        <p:txBody>
          <a:bodyPr wrap="square">
            <a:spAutoFit/>
          </a:bodyPr>
          <a:lstStyle/>
          <a:p>
            <a:r>
              <a:rPr lang="fr-FR" sz="1350" b="1" dirty="0"/>
              <a:t>10 000 documents scannés</a:t>
            </a:r>
            <a:r>
              <a:rPr lang="fr-FR" sz="1350" dirty="0"/>
              <a:t> pour n’en retourner que 50</a:t>
            </a:r>
          </a:p>
        </p:txBody>
      </p:sp>
      <p:sp>
        <p:nvSpPr>
          <p:cNvPr id="23" name="TextBox 18">
            <a:extLst>
              <a:ext uri="{FF2B5EF4-FFF2-40B4-BE49-F238E27FC236}">
                <a16:creationId xmlns:a16="http://schemas.microsoft.com/office/drawing/2014/main" id="{60FCA8E3-6024-4C2F-9DF5-383CC72D73E0}"/>
              </a:ext>
            </a:extLst>
          </p:cNvPr>
          <p:cNvSpPr txBox="1"/>
          <p:nvPr/>
        </p:nvSpPr>
        <p:spPr>
          <a:xfrm>
            <a:off x="13227561" y="3983323"/>
            <a:ext cx="4870800" cy="307777"/>
          </a:xfrm>
          <a:prstGeom prst="rect">
            <a:avLst/>
          </a:prstGeom>
          <a:noFill/>
        </p:spPr>
        <p:txBody>
          <a:bodyPr wrap="square">
            <a:spAutoFit/>
          </a:bodyPr>
          <a:lstStyle/>
          <a:p>
            <a:r>
              <a:rPr lang="fr-FR" sz="1350" dirty="0"/>
              <a:t>Temps élevé pour une requête fréquente</a:t>
            </a:r>
          </a:p>
        </p:txBody>
      </p:sp>
      <p:sp>
        <p:nvSpPr>
          <p:cNvPr id="24" name="Google Shape;2130;p33">
            <a:extLst>
              <a:ext uri="{FF2B5EF4-FFF2-40B4-BE49-F238E27FC236}">
                <a16:creationId xmlns:a16="http://schemas.microsoft.com/office/drawing/2014/main" id="{56C27138-0A2C-4CD6-B8B7-629DE78FCB84}"/>
              </a:ext>
            </a:extLst>
          </p:cNvPr>
          <p:cNvSpPr txBox="1">
            <a:spLocks/>
          </p:cNvSpPr>
          <p:nvPr/>
        </p:nvSpPr>
        <p:spPr>
          <a:xfrm>
            <a:off x="583200" y="5490683"/>
            <a:ext cx="7944679" cy="9231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Conclusion</a:t>
            </a:r>
            <a:endParaRPr lang="fr-FR" sz="2400" dirty="0"/>
          </a:p>
        </p:txBody>
      </p:sp>
      <p:sp>
        <p:nvSpPr>
          <p:cNvPr id="25" name="TextBox 14">
            <a:extLst>
              <a:ext uri="{FF2B5EF4-FFF2-40B4-BE49-F238E27FC236}">
                <a16:creationId xmlns:a16="http://schemas.microsoft.com/office/drawing/2014/main" id="{1D8771E1-9E99-498B-9D7C-83C888215D40}"/>
              </a:ext>
            </a:extLst>
          </p:cNvPr>
          <p:cNvSpPr txBox="1"/>
          <p:nvPr/>
        </p:nvSpPr>
        <p:spPr>
          <a:xfrm>
            <a:off x="1081124" y="6475452"/>
            <a:ext cx="7230538" cy="738664"/>
          </a:xfrm>
          <a:prstGeom prst="rect">
            <a:avLst/>
          </a:prstGeom>
          <a:noFill/>
        </p:spPr>
        <p:txBody>
          <a:bodyPr wrap="square">
            <a:spAutoFit/>
          </a:bodyPr>
          <a:lstStyle/>
          <a:p>
            <a:r>
              <a:rPr lang="fr-FR" i="1" dirty="0">
                <a:solidFill>
                  <a:schemeClr val="tx1"/>
                </a:solidFill>
                <a:latin typeface="Inter" panose="020B0604020202020204" charset="0"/>
                <a:ea typeface="Inter" panose="020B0604020202020204" charset="0"/>
              </a:rPr>
              <a:t>L’indexation joue un rôle essentiel dans la performance des bases de données. Qu’il s’agisse de bases relationnelles (SQL) ou non relationnelles (NoSQL/MongoDB), une stratégie d’indexation bien pensée permet de</a:t>
            </a:r>
          </a:p>
        </p:txBody>
      </p:sp>
      <p:sp>
        <p:nvSpPr>
          <p:cNvPr id="26" name="TextBox 17">
            <a:extLst>
              <a:ext uri="{FF2B5EF4-FFF2-40B4-BE49-F238E27FC236}">
                <a16:creationId xmlns:a16="http://schemas.microsoft.com/office/drawing/2014/main" id="{3B7745B0-08A0-4E88-A6E5-34BF0EF2F372}"/>
              </a:ext>
            </a:extLst>
          </p:cNvPr>
          <p:cNvSpPr txBox="1"/>
          <p:nvPr/>
        </p:nvSpPr>
        <p:spPr>
          <a:xfrm>
            <a:off x="1081126" y="7579418"/>
            <a:ext cx="7155898" cy="738664"/>
          </a:xfrm>
          <a:prstGeom prst="rect">
            <a:avLst/>
          </a:prstGeom>
          <a:noFill/>
        </p:spPr>
        <p:txBody>
          <a:bodyPr wrap="square">
            <a:spAutoFit/>
          </a:bodyPr>
          <a:lstStyle/>
          <a:p>
            <a:r>
              <a:rPr lang="fr-FR" i="1" dirty="0">
                <a:latin typeface="Inter" panose="020B0604020202020204" charset="0"/>
                <a:ea typeface="Inter" panose="020B0604020202020204" charset="0"/>
              </a:rPr>
              <a:t>Avant d’ajouter un index, </a:t>
            </a:r>
            <a:r>
              <a:rPr lang="fr-FR" b="1" i="1" dirty="0">
                <a:latin typeface="Inter" panose="020B0604020202020204" charset="0"/>
                <a:ea typeface="Inter" panose="020B0604020202020204" charset="0"/>
              </a:rPr>
              <a:t>analyser les requêtes lentes, comprendre les schémas d’accès aux données</a:t>
            </a:r>
            <a:r>
              <a:rPr lang="fr-FR" i="1" dirty="0">
                <a:latin typeface="Inter" panose="020B0604020202020204" charset="0"/>
                <a:ea typeface="Inter" panose="020B0604020202020204" charset="0"/>
              </a:rPr>
              <a:t> et utiliser les outils comme ( </a:t>
            </a:r>
            <a:r>
              <a:rPr lang="fr-FR" i="1" dirty="0" err="1">
                <a:solidFill>
                  <a:schemeClr val="bg2"/>
                </a:solidFill>
                <a:latin typeface="Inter" panose="020B0604020202020204" charset="0"/>
                <a:ea typeface="Inter" panose="020B0604020202020204" charset="0"/>
              </a:rPr>
              <a:t>explain</a:t>
            </a:r>
            <a:r>
              <a:rPr lang="fr-FR" i="1" dirty="0">
                <a:solidFill>
                  <a:schemeClr val="bg2"/>
                </a:solidFill>
                <a:latin typeface="Inter" panose="020B0604020202020204" charset="0"/>
                <a:ea typeface="Inter" panose="020B0604020202020204" charset="0"/>
              </a:rPr>
              <a:t>() </a:t>
            </a:r>
            <a:r>
              <a:rPr lang="fr-FR" i="1" dirty="0">
                <a:latin typeface="Inter" panose="020B0604020202020204" charset="0"/>
                <a:ea typeface="Inter" panose="020B0604020202020204" charset="0"/>
              </a:rPr>
              <a:t>) pour mesurer l’impact réel</a:t>
            </a:r>
            <a:endParaRPr lang="fr-FR" b="1" i="1" dirty="0">
              <a:latin typeface="Inter" panose="020B0604020202020204" charset="0"/>
              <a:ea typeface="Inter" panose="020B0604020202020204" charset="0"/>
            </a:endParaRPr>
          </a:p>
        </p:txBody>
      </p:sp>
      <p:pic>
        <p:nvPicPr>
          <p:cNvPr id="27" name="Picture 6">
            <a:extLst>
              <a:ext uri="{FF2B5EF4-FFF2-40B4-BE49-F238E27FC236}">
                <a16:creationId xmlns:a16="http://schemas.microsoft.com/office/drawing/2014/main" id="{F55A0EF0-00C6-424D-BFFF-8051E6616537}"/>
              </a:ext>
            </a:extLst>
          </p:cNvPr>
          <p:cNvPicPr>
            <a:picLocks noChangeAspect="1"/>
          </p:cNvPicPr>
          <p:nvPr/>
        </p:nvPicPr>
        <p:blipFill>
          <a:blip r:embed="rId7"/>
          <a:stretch>
            <a:fillRect/>
          </a:stretch>
        </p:blipFill>
        <p:spPr>
          <a:xfrm>
            <a:off x="491882" y="6644001"/>
            <a:ext cx="386740" cy="386740"/>
          </a:xfrm>
          <a:prstGeom prst="rect">
            <a:avLst/>
          </a:prstGeom>
        </p:spPr>
      </p:pic>
      <p:pic>
        <p:nvPicPr>
          <p:cNvPr id="28" name="Picture 8">
            <a:extLst>
              <a:ext uri="{FF2B5EF4-FFF2-40B4-BE49-F238E27FC236}">
                <a16:creationId xmlns:a16="http://schemas.microsoft.com/office/drawing/2014/main" id="{36A1F6B3-634E-40CB-9655-CB99A07A625C}"/>
              </a:ext>
            </a:extLst>
          </p:cNvPr>
          <p:cNvPicPr>
            <a:picLocks noChangeAspect="1"/>
          </p:cNvPicPr>
          <p:nvPr/>
        </p:nvPicPr>
        <p:blipFill>
          <a:blip r:embed="rId8"/>
          <a:stretch>
            <a:fillRect/>
          </a:stretch>
        </p:blipFill>
        <p:spPr>
          <a:xfrm>
            <a:off x="491882" y="7791625"/>
            <a:ext cx="386741" cy="386741"/>
          </a:xfrm>
          <a:prstGeom prst="rect">
            <a:avLst/>
          </a:prstGeom>
        </p:spPr>
      </p:pic>
      <p:sp>
        <p:nvSpPr>
          <p:cNvPr id="29" name="TextBox 18">
            <a:extLst>
              <a:ext uri="{FF2B5EF4-FFF2-40B4-BE49-F238E27FC236}">
                <a16:creationId xmlns:a16="http://schemas.microsoft.com/office/drawing/2014/main" id="{FE246F22-72D1-4A3D-A87E-DBB43BEE4FD3}"/>
              </a:ext>
            </a:extLst>
          </p:cNvPr>
          <p:cNvSpPr txBox="1"/>
          <p:nvPr/>
        </p:nvSpPr>
        <p:spPr>
          <a:xfrm>
            <a:off x="1107278" y="8846808"/>
            <a:ext cx="7054200" cy="523220"/>
          </a:xfrm>
          <a:prstGeom prst="rect">
            <a:avLst/>
          </a:prstGeom>
          <a:noFill/>
        </p:spPr>
        <p:txBody>
          <a:bodyPr wrap="square">
            <a:spAutoFit/>
          </a:bodyPr>
          <a:lstStyle/>
          <a:p>
            <a:r>
              <a:rPr lang="fr-FR" i="1" dirty="0">
                <a:latin typeface="Inter" panose="020B0604020202020204" charset="0"/>
                <a:ea typeface="Inter" panose="020B0604020202020204" charset="0"/>
              </a:rPr>
              <a:t>Indexer intelligemment, c’est anticiper la croissance des données et maintenir une base de données rapide, stable et évolutive.</a:t>
            </a:r>
          </a:p>
        </p:txBody>
      </p:sp>
      <p:pic>
        <p:nvPicPr>
          <p:cNvPr id="30" name="Picture 13">
            <a:extLst>
              <a:ext uri="{FF2B5EF4-FFF2-40B4-BE49-F238E27FC236}">
                <a16:creationId xmlns:a16="http://schemas.microsoft.com/office/drawing/2014/main" id="{E447642E-9BFD-4D5A-B8BE-446BFB04586A}"/>
              </a:ext>
            </a:extLst>
          </p:cNvPr>
          <p:cNvPicPr>
            <a:picLocks noChangeAspect="1"/>
          </p:cNvPicPr>
          <p:nvPr/>
        </p:nvPicPr>
        <p:blipFill>
          <a:blip r:embed="rId9"/>
          <a:stretch>
            <a:fillRect/>
          </a:stretch>
        </p:blipFill>
        <p:spPr>
          <a:xfrm>
            <a:off x="491882" y="8846808"/>
            <a:ext cx="439045" cy="439045"/>
          </a:xfrm>
          <a:prstGeom prst="rect">
            <a:avLst/>
          </a:prstGeom>
        </p:spPr>
      </p:pic>
    </p:spTree>
    <p:extLst>
      <p:ext uri="{BB962C8B-B14F-4D97-AF65-F5344CB8AC3E}">
        <p14:creationId xmlns:p14="http://schemas.microsoft.com/office/powerpoint/2010/main" val="1686257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5" name="Rectangle 4">
            <a:extLst>
              <a:ext uri="{FF2B5EF4-FFF2-40B4-BE49-F238E27FC236}">
                <a16:creationId xmlns:a16="http://schemas.microsoft.com/office/drawing/2014/main" id="{AB06041C-DCF2-4AB8-82D9-565619B2A554}"/>
              </a:ext>
            </a:extLst>
          </p:cNvPr>
          <p:cNvSpPr/>
          <p:nvPr/>
        </p:nvSpPr>
        <p:spPr>
          <a:xfrm>
            <a:off x="1267200" y="3463200"/>
            <a:ext cx="4255200" cy="1608300"/>
          </a:xfrm>
          <a:prstGeom prst="rect">
            <a:avLst/>
          </a:prstGeom>
          <a:solidFill>
            <a:srgbClr val="F6F6F6"/>
          </a:solidFill>
          <a:ln>
            <a:solidFill>
              <a:srgbClr val="F7F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583200" y="270498"/>
            <a:ext cx="7944679" cy="92315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2400" dirty="0"/>
              <a:t>Conclusion</a:t>
            </a:r>
          </a:p>
        </p:txBody>
      </p:sp>
      <p:sp>
        <p:nvSpPr>
          <p:cNvPr id="10" name="Google Shape;2304;p40">
            <a:extLst>
              <a:ext uri="{FF2B5EF4-FFF2-40B4-BE49-F238E27FC236}">
                <a16:creationId xmlns:a16="http://schemas.microsoft.com/office/drawing/2014/main" id="{5B0BFF31-26A9-49B1-8E58-4A07E62AE851}"/>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39</a:t>
            </a:r>
            <a:endParaRPr b="1" dirty="0">
              <a:solidFill>
                <a:schemeClr val="dk1"/>
              </a:solidFill>
              <a:latin typeface="Lexend Deca"/>
              <a:ea typeface="Lexend Deca"/>
              <a:cs typeface="Lexend Deca"/>
              <a:sym typeface="Lexend Deca"/>
            </a:endParaRPr>
          </a:p>
        </p:txBody>
      </p:sp>
      <p:sp>
        <p:nvSpPr>
          <p:cNvPr id="15" name="TextBox 14">
            <a:extLst>
              <a:ext uri="{FF2B5EF4-FFF2-40B4-BE49-F238E27FC236}">
                <a16:creationId xmlns:a16="http://schemas.microsoft.com/office/drawing/2014/main" id="{752BDEB5-6DE6-4681-AC43-0DF09E43B32A}"/>
              </a:ext>
            </a:extLst>
          </p:cNvPr>
          <p:cNvSpPr txBox="1"/>
          <p:nvPr/>
        </p:nvSpPr>
        <p:spPr>
          <a:xfrm>
            <a:off x="1081124" y="1255267"/>
            <a:ext cx="7230538" cy="738664"/>
          </a:xfrm>
          <a:prstGeom prst="rect">
            <a:avLst/>
          </a:prstGeom>
          <a:noFill/>
        </p:spPr>
        <p:txBody>
          <a:bodyPr wrap="square">
            <a:spAutoFit/>
          </a:bodyPr>
          <a:lstStyle/>
          <a:p>
            <a:r>
              <a:rPr lang="fr-FR" i="1" dirty="0">
                <a:solidFill>
                  <a:schemeClr val="tx1"/>
                </a:solidFill>
                <a:latin typeface="Inter" panose="020B0604020202020204" charset="0"/>
                <a:ea typeface="Inter" panose="020B0604020202020204" charset="0"/>
              </a:rPr>
              <a:t>L’indexation joue un rôle essentiel dans la performance des bases de données. Qu’il s’agisse de bases relationnelles (SQL) ou non relationnelles (NoSQL/MongoDB), une stratégie d’indexation bien pensée permet de</a:t>
            </a:r>
          </a:p>
        </p:txBody>
      </p:sp>
      <p:sp>
        <p:nvSpPr>
          <p:cNvPr id="18" name="TextBox 17">
            <a:extLst>
              <a:ext uri="{FF2B5EF4-FFF2-40B4-BE49-F238E27FC236}">
                <a16:creationId xmlns:a16="http://schemas.microsoft.com/office/drawing/2014/main" id="{A55AC6BA-652B-437E-A09B-D3C8C22AB2DC}"/>
              </a:ext>
            </a:extLst>
          </p:cNvPr>
          <p:cNvSpPr txBox="1"/>
          <p:nvPr/>
        </p:nvSpPr>
        <p:spPr>
          <a:xfrm>
            <a:off x="1081126" y="2359233"/>
            <a:ext cx="7155898" cy="738664"/>
          </a:xfrm>
          <a:prstGeom prst="rect">
            <a:avLst/>
          </a:prstGeom>
          <a:noFill/>
        </p:spPr>
        <p:txBody>
          <a:bodyPr wrap="square">
            <a:spAutoFit/>
          </a:bodyPr>
          <a:lstStyle/>
          <a:p>
            <a:r>
              <a:rPr lang="fr-FR" i="1" dirty="0">
                <a:latin typeface="Inter" panose="020B0604020202020204" charset="0"/>
                <a:ea typeface="Inter" panose="020B0604020202020204" charset="0"/>
              </a:rPr>
              <a:t>Avant d’ajouter un index, </a:t>
            </a:r>
            <a:r>
              <a:rPr lang="fr-FR" b="1" i="1" dirty="0">
                <a:latin typeface="Inter" panose="020B0604020202020204" charset="0"/>
                <a:ea typeface="Inter" panose="020B0604020202020204" charset="0"/>
              </a:rPr>
              <a:t>analyser les requêtes lentes, comprendre les schémas d’accès aux données</a:t>
            </a:r>
            <a:r>
              <a:rPr lang="fr-FR" i="1" dirty="0">
                <a:latin typeface="Inter" panose="020B0604020202020204" charset="0"/>
                <a:ea typeface="Inter" panose="020B0604020202020204" charset="0"/>
              </a:rPr>
              <a:t> et utiliser les outils comme ( </a:t>
            </a:r>
            <a:r>
              <a:rPr lang="fr-FR" i="1" dirty="0" err="1">
                <a:solidFill>
                  <a:schemeClr val="bg2"/>
                </a:solidFill>
                <a:latin typeface="Inter" panose="020B0604020202020204" charset="0"/>
                <a:ea typeface="Inter" panose="020B0604020202020204" charset="0"/>
              </a:rPr>
              <a:t>explain</a:t>
            </a:r>
            <a:r>
              <a:rPr lang="fr-FR" i="1" dirty="0">
                <a:solidFill>
                  <a:schemeClr val="bg2"/>
                </a:solidFill>
                <a:latin typeface="Inter" panose="020B0604020202020204" charset="0"/>
                <a:ea typeface="Inter" panose="020B0604020202020204" charset="0"/>
              </a:rPr>
              <a:t>() </a:t>
            </a:r>
            <a:r>
              <a:rPr lang="fr-FR" i="1" dirty="0">
                <a:latin typeface="Inter" panose="020B0604020202020204" charset="0"/>
                <a:ea typeface="Inter" panose="020B0604020202020204" charset="0"/>
              </a:rPr>
              <a:t>) pour mesurer l’impact réel</a:t>
            </a:r>
            <a:endParaRPr lang="fr-FR" b="1" i="1" dirty="0">
              <a:latin typeface="Inter" panose="020B0604020202020204" charset="0"/>
              <a:ea typeface="Inter" panose="020B0604020202020204" charset="0"/>
            </a:endParaRPr>
          </a:p>
        </p:txBody>
      </p:sp>
      <p:pic>
        <p:nvPicPr>
          <p:cNvPr id="7" name="Picture 6">
            <a:extLst>
              <a:ext uri="{FF2B5EF4-FFF2-40B4-BE49-F238E27FC236}">
                <a16:creationId xmlns:a16="http://schemas.microsoft.com/office/drawing/2014/main" id="{E5ED7919-041D-46E6-AF4E-49A2D1F820B1}"/>
              </a:ext>
            </a:extLst>
          </p:cNvPr>
          <p:cNvPicPr>
            <a:picLocks noChangeAspect="1"/>
          </p:cNvPicPr>
          <p:nvPr/>
        </p:nvPicPr>
        <p:blipFill>
          <a:blip r:embed="rId3"/>
          <a:stretch>
            <a:fillRect/>
          </a:stretch>
        </p:blipFill>
        <p:spPr>
          <a:xfrm>
            <a:off x="491882" y="1423816"/>
            <a:ext cx="386740" cy="386740"/>
          </a:xfrm>
          <a:prstGeom prst="rect">
            <a:avLst/>
          </a:prstGeom>
        </p:spPr>
      </p:pic>
      <p:pic>
        <p:nvPicPr>
          <p:cNvPr id="9" name="Picture 8">
            <a:extLst>
              <a:ext uri="{FF2B5EF4-FFF2-40B4-BE49-F238E27FC236}">
                <a16:creationId xmlns:a16="http://schemas.microsoft.com/office/drawing/2014/main" id="{842AE82F-DDDF-444A-92C9-3D54A340D76A}"/>
              </a:ext>
            </a:extLst>
          </p:cNvPr>
          <p:cNvPicPr>
            <a:picLocks noChangeAspect="1"/>
          </p:cNvPicPr>
          <p:nvPr/>
        </p:nvPicPr>
        <p:blipFill>
          <a:blip r:embed="rId4"/>
          <a:stretch>
            <a:fillRect/>
          </a:stretch>
        </p:blipFill>
        <p:spPr>
          <a:xfrm>
            <a:off x="491882" y="2571440"/>
            <a:ext cx="386741" cy="386741"/>
          </a:xfrm>
          <a:prstGeom prst="rect">
            <a:avLst/>
          </a:prstGeom>
        </p:spPr>
      </p:pic>
      <p:sp>
        <p:nvSpPr>
          <p:cNvPr id="19" name="TextBox 18">
            <a:extLst>
              <a:ext uri="{FF2B5EF4-FFF2-40B4-BE49-F238E27FC236}">
                <a16:creationId xmlns:a16="http://schemas.microsoft.com/office/drawing/2014/main" id="{21BD803A-982B-44C1-BDAC-C25FFF7102E0}"/>
              </a:ext>
            </a:extLst>
          </p:cNvPr>
          <p:cNvSpPr txBox="1"/>
          <p:nvPr/>
        </p:nvSpPr>
        <p:spPr>
          <a:xfrm>
            <a:off x="1107278" y="3626623"/>
            <a:ext cx="7054200" cy="523220"/>
          </a:xfrm>
          <a:prstGeom prst="rect">
            <a:avLst/>
          </a:prstGeom>
          <a:noFill/>
        </p:spPr>
        <p:txBody>
          <a:bodyPr wrap="square">
            <a:spAutoFit/>
          </a:bodyPr>
          <a:lstStyle/>
          <a:p>
            <a:r>
              <a:rPr lang="fr-FR" i="1" dirty="0">
                <a:latin typeface="Inter" panose="020B0604020202020204" charset="0"/>
                <a:ea typeface="Inter" panose="020B0604020202020204" charset="0"/>
              </a:rPr>
              <a:t>Indexer intelligemment, c’est anticiper la croissance des données et maintenir une base de données rapide, stable et évolutive.</a:t>
            </a:r>
          </a:p>
        </p:txBody>
      </p:sp>
      <p:pic>
        <p:nvPicPr>
          <p:cNvPr id="14" name="Picture 13">
            <a:extLst>
              <a:ext uri="{FF2B5EF4-FFF2-40B4-BE49-F238E27FC236}">
                <a16:creationId xmlns:a16="http://schemas.microsoft.com/office/drawing/2014/main" id="{FDAA34AC-7033-41CF-BAB1-7AC54B75FFA2}"/>
              </a:ext>
            </a:extLst>
          </p:cNvPr>
          <p:cNvPicPr>
            <a:picLocks noChangeAspect="1"/>
          </p:cNvPicPr>
          <p:nvPr/>
        </p:nvPicPr>
        <p:blipFill>
          <a:blip r:embed="rId5"/>
          <a:stretch>
            <a:fillRect/>
          </a:stretch>
        </p:blipFill>
        <p:spPr>
          <a:xfrm>
            <a:off x="491882" y="3626623"/>
            <a:ext cx="439045" cy="439045"/>
          </a:xfrm>
          <a:prstGeom prst="rect">
            <a:avLst/>
          </a:prstGeom>
        </p:spPr>
      </p:pic>
      <p:sp>
        <p:nvSpPr>
          <p:cNvPr id="11" name="TextBox 8">
            <a:extLst>
              <a:ext uri="{FF2B5EF4-FFF2-40B4-BE49-F238E27FC236}">
                <a16:creationId xmlns:a16="http://schemas.microsoft.com/office/drawing/2014/main" id="{50268DD1-8A10-4C85-9881-C5BBFC62E9C1}"/>
              </a:ext>
            </a:extLst>
          </p:cNvPr>
          <p:cNvSpPr txBox="1"/>
          <p:nvPr/>
        </p:nvSpPr>
        <p:spPr>
          <a:xfrm>
            <a:off x="1109759" y="-3608791"/>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Creation d’Index :</a:t>
            </a:r>
            <a:endParaRPr lang="fr-FR" dirty="0">
              <a:latin typeface="Inter" panose="020B0604020202020204" charset="0"/>
              <a:ea typeface="Inter" panose="020B0604020202020204" charset="0"/>
            </a:endParaRPr>
          </a:p>
        </p:txBody>
      </p:sp>
      <p:sp>
        <p:nvSpPr>
          <p:cNvPr id="12" name="TextBox 10">
            <a:extLst>
              <a:ext uri="{FF2B5EF4-FFF2-40B4-BE49-F238E27FC236}">
                <a16:creationId xmlns:a16="http://schemas.microsoft.com/office/drawing/2014/main" id="{110C786D-6ABD-41EF-9666-A55EA47035B8}"/>
              </a:ext>
            </a:extLst>
          </p:cNvPr>
          <p:cNvSpPr txBox="1"/>
          <p:nvPr/>
        </p:nvSpPr>
        <p:spPr>
          <a:xfrm>
            <a:off x="1109758" y="-2553100"/>
            <a:ext cx="5739959" cy="307777"/>
          </a:xfrm>
          <a:prstGeom prst="rect">
            <a:avLst/>
          </a:prstGeom>
          <a:noFill/>
        </p:spPr>
        <p:txBody>
          <a:bodyPr wrap="square">
            <a:spAutoFit/>
          </a:bodyPr>
          <a:lstStyle/>
          <a:p>
            <a:r>
              <a:rPr lang="en-US" dirty="0">
                <a:latin typeface="Inter" panose="020B0604020202020204" charset="0"/>
                <a:ea typeface="Inter" panose="020B0604020202020204" charset="0"/>
              </a:rPr>
              <a:t>Sortie :</a:t>
            </a:r>
            <a:endParaRPr lang="fr-FR" dirty="0">
              <a:latin typeface="Inter" panose="020B0604020202020204" charset="0"/>
              <a:ea typeface="Inter" panose="020B0604020202020204" charset="0"/>
            </a:endParaRPr>
          </a:p>
        </p:txBody>
      </p:sp>
      <p:pic>
        <p:nvPicPr>
          <p:cNvPr id="13" name="Picture 3">
            <a:extLst>
              <a:ext uri="{FF2B5EF4-FFF2-40B4-BE49-F238E27FC236}">
                <a16:creationId xmlns:a16="http://schemas.microsoft.com/office/drawing/2014/main" id="{A51A79C4-6D75-4BFF-B81B-F5311F5FB396}"/>
              </a:ext>
            </a:extLst>
          </p:cNvPr>
          <p:cNvPicPr>
            <a:picLocks noChangeAspect="1"/>
          </p:cNvPicPr>
          <p:nvPr/>
        </p:nvPicPr>
        <p:blipFill>
          <a:blip r:embed="rId6"/>
          <a:stretch>
            <a:fillRect/>
          </a:stretch>
        </p:blipFill>
        <p:spPr>
          <a:xfrm>
            <a:off x="1524500" y="-3188814"/>
            <a:ext cx="5325218" cy="476316"/>
          </a:xfrm>
          <a:prstGeom prst="rect">
            <a:avLst/>
          </a:prstGeom>
        </p:spPr>
      </p:pic>
      <p:pic>
        <p:nvPicPr>
          <p:cNvPr id="16" name="Picture 5">
            <a:extLst>
              <a:ext uri="{FF2B5EF4-FFF2-40B4-BE49-F238E27FC236}">
                <a16:creationId xmlns:a16="http://schemas.microsoft.com/office/drawing/2014/main" id="{C02D1E48-3F30-40D5-A4F0-74F6D0E42BE0}"/>
              </a:ext>
            </a:extLst>
          </p:cNvPr>
          <p:cNvPicPr>
            <a:picLocks noChangeAspect="1"/>
          </p:cNvPicPr>
          <p:nvPr/>
        </p:nvPicPr>
        <p:blipFill>
          <a:blip r:embed="rId7"/>
          <a:stretch>
            <a:fillRect/>
          </a:stretch>
        </p:blipFill>
        <p:spPr>
          <a:xfrm>
            <a:off x="1109758" y="-2039803"/>
            <a:ext cx="3911840" cy="1594910"/>
          </a:xfrm>
          <a:prstGeom prst="rect">
            <a:avLst/>
          </a:prstGeom>
        </p:spPr>
      </p:pic>
      <p:sp>
        <p:nvSpPr>
          <p:cNvPr id="17" name="TextBox 12">
            <a:extLst>
              <a:ext uri="{FF2B5EF4-FFF2-40B4-BE49-F238E27FC236}">
                <a16:creationId xmlns:a16="http://schemas.microsoft.com/office/drawing/2014/main" id="{5046E279-C0C8-431E-B2FC-2FA68FE86966}"/>
              </a:ext>
            </a:extLst>
          </p:cNvPr>
          <p:cNvSpPr txBox="1"/>
          <p:nvPr/>
        </p:nvSpPr>
        <p:spPr>
          <a:xfrm>
            <a:off x="4832420" y="-2107236"/>
            <a:ext cx="4870800" cy="523220"/>
          </a:xfrm>
          <a:prstGeom prst="rect">
            <a:avLst/>
          </a:prstGeom>
          <a:noFill/>
        </p:spPr>
        <p:txBody>
          <a:bodyPr wrap="square">
            <a:spAutoFit/>
          </a:bodyPr>
          <a:lstStyle/>
          <a:p>
            <a:r>
              <a:rPr lang="fr-FR" b="1" dirty="0"/>
              <a:t>IXSCAN</a:t>
            </a:r>
            <a:r>
              <a:rPr lang="fr-FR" dirty="0"/>
              <a:t> utilisé → MongoDB lit directement les bons documents</a:t>
            </a:r>
          </a:p>
        </p:txBody>
      </p:sp>
      <p:sp>
        <p:nvSpPr>
          <p:cNvPr id="20" name="TextBox 14">
            <a:extLst>
              <a:ext uri="{FF2B5EF4-FFF2-40B4-BE49-F238E27FC236}">
                <a16:creationId xmlns:a16="http://schemas.microsoft.com/office/drawing/2014/main" id="{7E6BEC10-D71A-4141-9331-33460D785AC9}"/>
              </a:ext>
            </a:extLst>
          </p:cNvPr>
          <p:cNvSpPr txBox="1"/>
          <p:nvPr/>
        </p:nvSpPr>
        <p:spPr>
          <a:xfrm>
            <a:off x="4867640" y="-1475104"/>
            <a:ext cx="4870800" cy="307777"/>
          </a:xfrm>
          <a:prstGeom prst="rect">
            <a:avLst/>
          </a:prstGeom>
          <a:noFill/>
        </p:spPr>
        <p:txBody>
          <a:bodyPr wrap="square">
            <a:spAutoFit/>
          </a:bodyPr>
          <a:lstStyle/>
          <a:p>
            <a:r>
              <a:rPr lang="fr-FR" dirty="0"/>
              <a:t>Seulement 55 documents scannés</a:t>
            </a:r>
          </a:p>
        </p:txBody>
      </p:sp>
      <p:sp>
        <p:nvSpPr>
          <p:cNvPr id="21" name="TextBox 16">
            <a:extLst>
              <a:ext uri="{FF2B5EF4-FFF2-40B4-BE49-F238E27FC236}">
                <a16:creationId xmlns:a16="http://schemas.microsoft.com/office/drawing/2014/main" id="{E6AD57B0-02D7-4020-BE07-1F831F208FE4}"/>
              </a:ext>
            </a:extLst>
          </p:cNvPr>
          <p:cNvSpPr txBox="1"/>
          <p:nvPr/>
        </p:nvSpPr>
        <p:spPr>
          <a:xfrm>
            <a:off x="4878389" y="-927255"/>
            <a:ext cx="4870800" cy="307777"/>
          </a:xfrm>
          <a:prstGeom prst="rect">
            <a:avLst/>
          </a:prstGeom>
          <a:noFill/>
        </p:spPr>
        <p:txBody>
          <a:bodyPr wrap="square">
            <a:spAutoFit/>
          </a:bodyPr>
          <a:lstStyle/>
          <a:p>
            <a:r>
              <a:rPr lang="fr-FR" dirty="0"/>
              <a:t>Temps d’exécution divisé par plus de 10</a:t>
            </a:r>
          </a:p>
        </p:txBody>
      </p:sp>
      <p:sp>
        <p:nvSpPr>
          <p:cNvPr id="22" name="Google Shape;2031;p26">
            <a:extLst>
              <a:ext uri="{FF2B5EF4-FFF2-40B4-BE49-F238E27FC236}">
                <a16:creationId xmlns:a16="http://schemas.microsoft.com/office/drawing/2014/main" id="{2BAABD34-49B0-4008-B9C1-377AA236BC20}"/>
              </a:ext>
            </a:extLst>
          </p:cNvPr>
          <p:cNvSpPr txBox="1">
            <a:spLocks/>
          </p:cNvSpPr>
          <p:nvPr/>
        </p:nvSpPr>
        <p:spPr>
          <a:xfrm>
            <a:off x="8941713" y="870021"/>
            <a:ext cx="8759018" cy="20282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pPr algn="ctr"/>
            <a:r>
              <a:rPr lang="fr-FR" sz="6000" dirty="0">
                <a:solidFill>
                  <a:schemeClr val="bg2"/>
                </a:solidFill>
              </a:rPr>
              <a:t>THANKS FOR YOUR ATTENTION</a:t>
            </a:r>
            <a:endParaRPr lang="fr-FR" sz="6000" dirty="0">
              <a:solidFill>
                <a:schemeClr val="bg2"/>
              </a:solidFill>
              <a:latin typeface="Lexend Deca"/>
              <a:ea typeface="Lexend Deca"/>
              <a:cs typeface="Lexend Deca"/>
              <a:sym typeface="Lexend Deca"/>
            </a:endParaRPr>
          </a:p>
        </p:txBody>
      </p:sp>
      <p:pic>
        <p:nvPicPr>
          <p:cNvPr id="23" name="Picture 2">
            <a:extLst>
              <a:ext uri="{FF2B5EF4-FFF2-40B4-BE49-F238E27FC236}">
                <a16:creationId xmlns:a16="http://schemas.microsoft.com/office/drawing/2014/main" id="{2C4E86DE-99E0-4A05-9A6B-D3D5A780B082}"/>
              </a:ext>
            </a:extLst>
          </p:cNvPr>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99056" y="209550"/>
            <a:ext cx="2917669" cy="4840372"/>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2130;p33">
            <a:extLst>
              <a:ext uri="{FF2B5EF4-FFF2-40B4-BE49-F238E27FC236}">
                <a16:creationId xmlns:a16="http://schemas.microsoft.com/office/drawing/2014/main" id="{F468E082-51BE-4BB2-B57E-409BDBE32769}"/>
              </a:ext>
            </a:extLst>
          </p:cNvPr>
          <p:cNvSpPr txBox="1">
            <a:spLocks/>
          </p:cNvSpPr>
          <p:nvPr/>
        </p:nvSpPr>
        <p:spPr>
          <a:xfrm>
            <a:off x="357312" y="-5022465"/>
            <a:ext cx="5557714" cy="9231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sz="2400"/>
              <a:t>Exemples de requêtes optimisées avant et après indexation</a:t>
            </a:r>
            <a:endParaRPr lang="fr-FR" sz="2400" dirty="0"/>
          </a:p>
        </p:txBody>
      </p:sp>
    </p:spTree>
    <p:extLst>
      <p:ext uri="{BB962C8B-B14F-4D97-AF65-F5344CB8AC3E}">
        <p14:creationId xmlns:p14="http://schemas.microsoft.com/office/powerpoint/2010/main" val="3587099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pic>
        <p:nvPicPr>
          <p:cNvPr id="41" name="Picture 2">
            <a:extLst>
              <a:ext uri="{FF2B5EF4-FFF2-40B4-BE49-F238E27FC236}">
                <a16:creationId xmlns:a16="http://schemas.microsoft.com/office/drawing/2014/main" id="{104A5411-B188-432C-A802-16F7B6910D9A}"/>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96" y="209550"/>
            <a:ext cx="2917669" cy="4840372"/>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2031;p26">
            <a:extLst>
              <a:ext uri="{FF2B5EF4-FFF2-40B4-BE49-F238E27FC236}">
                <a16:creationId xmlns:a16="http://schemas.microsoft.com/office/drawing/2014/main" id="{DE34B137-218A-425B-9DB7-561A591E1552}"/>
              </a:ext>
            </a:extLst>
          </p:cNvPr>
          <p:cNvSpPr txBox="1">
            <a:spLocks/>
          </p:cNvSpPr>
          <p:nvPr/>
        </p:nvSpPr>
        <p:spPr>
          <a:xfrm>
            <a:off x="885726" y="870021"/>
            <a:ext cx="8759018" cy="20282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pPr algn="ctr"/>
            <a:r>
              <a:rPr lang="fr-FR" sz="6000" dirty="0">
                <a:solidFill>
                  <a:schemeClr val="bg2"/>
                </a:solidFill>
              </a:rPr>
              <a:t>THANKS FOR YOUR ATTENTION</a:t>
            </a:r>
            <a:endParaRPr lang="fr-FR" sz="6000" dirty="0">
              <a:solidFill>
                <a:schemeClr val="bg2"/>
              </a:solidFill>
              <a:latin typeface="Lexend Deca"/>
              <a:ea typeface="Lexend Deca"/>
              <a:cs typeface="Lexend Deca"/>
              <a:sym typeface="Lexend Deca"/>
            </a:endParaRPr>
          </a:p>
        </p:txBody>
      </p:sp>
      <p:sp>
        <p:nvSpPr>
          <p:cNvPr id="43" name="Google Shape;2304;p40">
            <a:extLst>
              <a:ext uri="{FF2B5EF4-FFF2-40B4-BE49-F238E27FC236}">
                <a16:creationId xmlns:a16="http://schemas.microsoft.com/office/drawing/2014/main" id="{7ADBF584-C003-4902-B546-543AB0C93827}"/>
              </a:ext>
            </a:extLst>
          </p:cNvPr>
          <p:cNvSpPr/>
          <p:nvPr/>
        </p:nvSpPr>
        <p:spPr>
          <a:xfrm>
            <a:off x="8430825" y="4520775"/>
            <a:ext cx="572700" cy="572700"/>
          </a:xfrm>
          <a:prstGeom prst="ellipse">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40</a:t>
            </a:r>
            <a:endParaRPr b="1" dirty="0">
              <a:solidFill>
                <a:schemeClr val="dk1"/>
              </a:solidFill>
              <a:latin typeface="Lexend Deca"/>
              <a:ea typeface="Lexend Deca"/>
              <a:cs typeface="Lexend Deca"/>
              <a:sym typeface="Lexend Dec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513433" y="119660"/>
            <a:ext cx="84759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200" dirty="0"/>
              <a:t>Quand les données ralentissent l’expérience</a:t>
            </a:r>
            <a:endParaRPr sz="2200" dirty="0"/>
          </a:p>
        </p:txBody>
      </p:sp>
      <p:sp>
        <p:nvSpPr>
          <p:cNvPr id="12" name="Google Shape;2304;p40">
            <a:extLst>
              <a:ext uri="{FF2B5EF4-FFF2-40B4-BE49-F238E27FC236}">
                <a16:creationId xmlns:a16="http://schemas.microsoft.com/office/drawing/2014/main" id="{B924A516-7596-41CD-854A-E53B5CB8BFB2}"/>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03</a:t>
            </a:r>
            <a:endParaRPr b="1" dirty="0">
              <a:solidFill>
                <a:schemeClr val="dk1"/>
              </a:solidFill>
              <a:latin typeface="Lexend Deca"/>
              <a:ea typeface="Lexend Deca"/>
              <a:cs typeface="Lexend Deca"/>
              <a:sym typeface="Lexend Deca"/>
            </a:endParaRPr>
          </a:p>
        </p:txBody>
      </p:sp>
      <p:pic>
        <p:nvPicPr>
          <p:cNvPr id="3" name="Picture 2">
            <a:extLst>
              <a:ext uri="{FF2B5EF4-FFF2-40B4-BE49-F238E27FC236}">
                <a16:creationId xmlns:a16="http://schemas.microsoft.com/office/drawing/2014/main" id="{7ED1BACB-7AB2-4DA9-96CF-15BCB7CF637D}"/>
              </a:ext>
            </a:extLst>
          </p:cNvPr>
          <p:cNvPicPr>
            <a:picLocks noChangeAspect="1"/>
          </p:cNvPicPr>
          <p:nvPr/>
        </p:nvPicPr>
        <p:blipFill>
          <a:blip r:embed="rId3"/>
          <a:stretch>
            <a:fillRect/>
          </a:stretch>
        </p:blipFill>
        <p:spPr>
          <a:xfrm>
            <a:off x="1130625" y="2021363"/>
            <a:ext cx="1365978" cy="1365978"/>
          </a:xfrm>
          <a:prstGeom prst="rect">
            <a:avLst/>
          </a:prstGeom>
        </p:spPr>
      </p:pic>
      <p:pic>
        <p:nvPicPr>
          <p:cNvPr id="5" name="Picture 4">
            <a:extLst>
              <a:ext uri="{FF2B5EF4-FFF2-40B4-BE49-F238E27FC236}">
                <a16:creationId xmlns:a16="http://schemas.microsoft.com/office/drawing/2014/main" id="{338EFCDE-71D7-4B47-80D8-722BC1DAB399}"/>
              </a:ext>
            </a:extLst>
          </p:cNvPr>
          <p:cNvPicPr>
            <a:picLocks noChangeAspect="1"/>
          </p:cNvPicPr>
          <p:nvPr/>
        </p:nvPicPr>
        <p:blipFill>
          <a:blip r:embed="rId4"/>
          <a:stretch>
            <a:fillRect/>
          </a:stretch>
        </p:blipFill>
        <p:spPr>
          <a:xfrm>
            <a:off x="6117249" y="1948824"/>
            <a:ext cx="1434456" cy="1434456"/>
          </a:xfrm>
          <a:prstGeom prst="rect">
            <a:avLst/>
          </a:prstGeom>
        </p:spPr>
      </p:pic>
      <p:pic>
        <p:nvPicPr>
          <p:cNvPr id="7" name="Picture 6">
            <a:extLst>
              <a:ext uri="{FF2B5EF4-FFF2-40B4-BE49-F238E27FC236}">
                <a16:creationId xmlns:a16="http://schemas.microsoft.com/office/drawing/2014/main" id="{91B91D51-3164-4BD9-91B3-21CCA90385A6}"/>
              </a:ext>
            </a:extLst>
          </p:cNvPr>
          <p:cNvPicPr>
            <a:picLocks noChangeAspect="1"/>
          </p:cNvPicPr>
          <p:nvPr/>
        </p:nvPicPr>
        <p:blipFill>
          <a:blip r:embed="rId5"/>
          <a:stretch>
            <a:fillRect/>
          </a:stretch>
        </p:blipFill>
        <p:spPr>
          <a:xfrm>
            <a:off x="3804125" y="2052261"/>
            <a:ext cx="1118138" cy="1118138"/>
          </a:xfrm>
          <a:prstGeom prst="rect">
            <a:avLst/>
          </a:prstGeom>
        </p:spPr>
      </p:pic>
      <p:sp>
        <p:nvSpPr>
          <p:cNvPr id="19" name="TextBox 18">
            <a:extLst>
              <a:ext uri="{FF2B5EF4-FFF2-40B4-BE49-F238E27FC236}">
                <a16:creationId xmlns:a16="http://schemas.microsoft.com/office/drawing/2014/main" id="{9C11A224-DD9D-4BB6-93F7-72CF3E8FD24E}"/>
              </a:ext>
            </a:extLst>
          </p:cNvPr>
          <p:cNvSpPr txBox="1"/>
          <p:nvPr/>
        </p:nvSpPr>
        <p:spPr>
          <a:xfrm>
            <a:off x="3066758" y="3434860"/>
            <a:ext cx="5708070" cy="1131079"/>
          </a:xfrm>
          <a:prstGeom prst="rect">
            <a:avLst/>
          </a:prstGeom>
          <a:noFill/>
        </p:spPr>
        <p:txBody>
          <a:bodyPr wrap="square">
            <a:spAutoFit/>
          </a:bodyPr>
          <a:lstStyle/>
          <a:p>
            <a:pPr algn="just"/>
            <a:r>
              <a:rPr lang="fr-FR" sz="1350" dirty="0">
                <a:latin typeface="+mn-lt"/>
                <a:ea typeface="Inter" panose="020B0604020202020204" charset="0"/>
              </a:rPr>
              <a:t>Pour garantir une </a:t>
            </a:r>
            <a:r>
              <a:rPr lang="fr-FR" sz="1350" b="1" dirty="0">
                <a:solidFill>
                  <a:schemeClr val="bg2"/>
                </a:solidFill>
                <a:latin typeface="+mn-lt"/>
                <a:ea typeface="Inter" panose="020B0604020202020204" charset="0"/>
              </a:rPr>
              <a:t>expérience fluide</a:t>
            </a:r>
            <a:r>
              <a:rPr lang="fr-FR" sz="1350" dirty="0">
                <a:latin typeface="+mn-lt"/>
                <a:ea typeface="Inter" panose="020B0604020202020204" charset="0"/>
              </a:rPr>
              <a:t>, il faut une méthode permettant </a:t>
            </a:r>
            <a:r>
              <a:rPr lang="fr-FR" sz="1350" b="1" dirty="0">
                <a:solidFill>
                  <a:schemeClr val="bg2"/>
                </a:solidFill>
                <a:latin typeface="+mn-lt"/>
                <a:ea typeface="Inter" panose="020B0604020202020204" charset="0"/>
              </a:rPr>
              <a:t>d’accéder rapidement aux bonnes informations</a:t>
            </a:r>
            <a:r>
              <a:rPr lang="fr-FR" sz="1350" dirty="0">
                <a:latin typeface="+mn-lt"/>
                <a:ea typeface="Inter" panose="020B0604020202020204" charset="0"/>
              </a:rPr>
              <a:t>, même lorsque les données augmentent. Une </a:t>
            </a:r>
            <a:r>
              <a:rPr lang="fr-FR" sz="1350" b="1" dirty="0">
                <a:solidFill>
                  <a:schemeClr val="bg2"/>
                </a:solidFill>
                <a:latin typeface="+mn-lt"/>
                <a:ea typeface="Inter" panose="020B0604020202020204" charset="0"/>
              </a:rPr>
              <a:t>meilleure organisation</a:t>
            </a:r>
            <a:r>
              <a:rPr lang="fr-FR" sz="1350" dirty="0">
                <a:latin typeface="+mn-lt"/>
                <a:ea typeface="Inter" panose="020B0604020202020204" charset="0"/>
              </a:rPr>
              <a:t> des données peut </a:t>
            </a:r>
            <a:r>
              <a:rPr lang="fr-FR" sz="1350" b="1" dirty="0">
                <a:solidFill>
                  <a:schemeClr val="bg2"/>
                </a:solidFill>
                <a:latin typeface="+mn-lt"/>
                <a:ea typeface="Inter" panose="020B0604020202020204" charset="0"/>
              </a:rPr>
              <a:t>accélérer les requêtes et réduire la charge sur les serveurs</a:t>
            </a:r>
            <a:r>
              <a:rPr lang="fr-FR" sz="1350" dirty="0">
                <a:latin typeface="+mn-lt"/>
                <a:ea typeface="Inter" panose="020B0604020202020204" charset="0"/>
              </a:rPr>
              <a:t>, assurant ainsi un </a:t>
            </a:r>
            <a:r>
              <a:rPr lang="fr-FR" sz="1350" b="1" dirty="0">
                <a:solidFill>
                  <a:schemeClr val="bg2"/>
                </a:solidFill>
                <a:latin typeface="+mn-lt"/>
                <a:ea typeface="Inter" panose="020B0604020202020204" charset="0"/>
              </a:rPr>
              <a:t>service plus performant et évolutif</a:t>
            </a:r>
            <a:endParaRPr lang="fr-FR" sz="1350" dirty="0">
              <a:solidFill>
                <a:schemeClr val="bg2"/>
              </a:solidFill>
              <a:latin typeface="+mn-lt"/>
              <a:ea typeface="Inter" panose="020B0604020202020204" charset="0"/>
            </a:endParaRPr>
          </a:p>
        </p:txBody>
      </p:sp>
      <p:sp>
        <p:nvSpPr>
          <p:cNvPr id="9" name="Google Shape;2244;p39">
            <a:extLst>
              <a:ext uri="{FF2B5EF4-FFF2-40B4-BE49-F238E27FC236}">
                <a16:creationId xmlns:a16="http://schemas.microsoft.com/office/drawing/2014/main" id="{1B20C93D-9AEA-474A-8725-EB9E7A495CB4}"/>
              </a:ext>
            </a:extLst>
          </p:cNvPr>
          <p:cNvSpPr txBox="1"/>
          <p:nvPr/>
        </p:nvSpPr>
        <p:spPr>
          <a:xfrm>
            <a:off x="513433" y="692359"/>
            <a:ext cx="5603816" cy="100089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fr-FR" sz="1350" dirty="0"/>
              <a:t>Dans une entreprise de e-commerce, les clients recherchent des produits sur le site web. Au début, tout fonctionne bien, mais avec la croissance des ventes et du catalogue, </a:t>
            </a:r>
            <a:r>
              <a:rPr lang="fr-FR" sz="1350" b="1" dirty="0">
                <a:solidFill>
                  <a:schemeClr val="bg2"/>
                </a:solidFill>
              </a:rPr>
              <a:t>les recherches deviennent de plus en plus lentes</a:t>
            </a:r>
            <a:r>
              <a:rPr lang="fr-FR" sz="1350" dirty="0">
                <a:solidFill>
                  <a:schemeClr val="bg2"/>
                </a:solidFill>
              </a:rPr>
              <a:t>.</a:t>
            </a:r>
            <a:r>
              <a:rPr lang="fr-FR" sz="1350" dirty="0"/>
              <a:t> Les utilisateurs attendent plusieurs secondes avant d’obtenir des résultats, et certains abandonnent leur achat.</a:t>
            </a:r>
            <a:endParaRPr lang="fr-FR" sz="1350" dirty="0">
              <a:solidFill>
                <a:schemeClr val="bg2"/>
              </a:solidFill>
              <a:latin typeface="Inter" panose="020B0604020202020204" charset="0"/>
              <a:ea typeface="Inter" panose="020B0604020202020204" charset="0"/>
              <a:cs typeface="Arial" panose="020B0604020202020204" pitchFamily="34" charset="0"/>
              <a:sym typeface="Inter"/>
            </a:endParaRPr>
          </a:p>
        </p:txBody>
      </p:sp>
      <p:pic>
        <p:nvPicPr>
          <p:cNvPr id="10" name="Image 9">
            <a:extLst>
              <a:ext uri="{FF2B5EF4-FFF2-40B4-BE49-F238E27FC236}">
                <a16:creationId xmlns:a16="http://schemas.microsoft.com/office/drawing/2014/main" id="{56843D01-FF7A-418C-A90C-5634C3F55582}"/>
              </a:ext>
            </a:extLst>
          </p:cNvPr>
          <p:cNvPicPr>
            <a:picLocks noChangeAspect="1"/>
          </p:cNvPicPr>
          <p:nvPr/>
        </p:nvPicPr>
        <p:blipFill>
          <a:blip r:embed="rId6"/>
          <a:srcRect/>
          <a:stretch/>
        </p:blipFill>
        <p:spPr>
          <a:xfrm>
            <a:off x="-1325170" y="983163"/>
            <a:ext cx="1034353" cy="1034353"/>
          </a:xfrm>
          <a:prstGeom prst="rect">
            <a:avLst/>
          </a:prstGeom>
        </p:spPr>
      </p:pic>
      <p:pic>
        <p:nvPicPr>
          <p:cNvPr id="11" name="Image 10">
            <a:extLst>
              <a:ext uri="{FF2B5EF4-FFF2-40B4-BE49-F238E27FC236}">
                <a16:creationId xmlns:a16="http://schemas.microsoft.com/office/drawing/2014/main" id="{F051D1EC-3B8C-4A60-84D2-A0FAA1BC643A}"/>
              </a:ext>
            </a:extLst>
          </p:cNvPr>
          <p:cNvPicPr>
            <a:picLocks noChangeAspect="1"/>
          </p:cNvPicPr>
          <p:nvPr/>
        </p:nvPicPr>
        <p:blipFill>
          <a:blip r:embed="rId7"/>
          <a:srcRect/>
          <a:stretch/>
        </p:blipFill>
        <p:spPr>
          <a:xfrm>
            <a:off x="9526366" y="2108679"/>
            <a:ext cx="1300533" cy="1300533"/>
          </a:xfrm>
          <a:prstGeom prst="rect">
            <a:avLst/>
          </a:prstGeom>
        </p:spPr>
      </p:pic>
      <p:pic>
        <p:nvPicPr>
          <p:cNvPr id="13" name="Image 12">
            <a:extLst>
              <a:ext uri="{FF2B5EF4-FFF2-40B4-BE49-F238E27FC236}">
                <a16:creationId xmlns:a16="http://schemas.microsoft.com/office/drawing/2014/main" id="{F662C28C-F54A-4618-9EB1-8C87D92979EF}"/>
              </a:ext>
            </a:extLst>
          </p:cNvPr>
          <p:cNvPicPr>
            <a:picLocks noChangeAspect="1"/>
          </p:cNvPicPr>
          <p:nvPr/>
        </p:nvPicPr>
        <p:blipFill>
          <a:blip r:embed="rId8"/>
          <a:srcRect/>
          <a:stretch/>
        </p:blipFill>
        <p:spPr>
          <a:xfrm>
            <a:off x="-1289169" y="3647940"/>
            <a:ext cx="1111730" cy="1111730"/>
          </a:xfrm>
          <a:prstGeom prst="rect">
            <a:avLst/>
          </a:prstGeom>
        </p:spPr>
      </p:pic>
    </p:spTree>
    <p:extLst>
      <p:ext uri="{BB962C8B-B14F-4D97-AF65-F5344CB8AC3E}">
        <p14:creationId xmlns:p14="http://schemas.microsoft.com/office/powerpoint/2010/main" val="1671513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5" name="Google Shape;2304;p40">
            <a:extLst>
              <a:ext uri="{FF2B5EF4-FFF2-40B4-BE49-F238E27FC236}">
                <a16:creationId xmlns:a16="http://schemas.microsoft.com/office/drawing/2014/main" id="{EBA2BA0F-86B8-4233-AF03-625817B110F2}"/>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04</a:t>
            </a:r>
            <a:endParaRPr b="1" dirty="0">
              <a:solidFill>
                <a:schemeClr val="dk1"/>
              </a:solidFill>
              <a:latin typeface="Lexend Deca"/>
              <a:ea typeface="Lexend Deca"/>
              <a:cs typeface="Lexend Deca"/>
              <a:sym typeface="Lexend Deca"/>
            </a:endParaRPr>
          </a:p>
        </p:txBody>
      </p:sp>
      <p:sp>
        <p:nvSpPr>
          <p:cNvPr id="27" name="Google Shape;2050;p28">
            <a:extLst>
              <a:ext uri="{FF2B5EF4-FFF2-40B4-BE49-F238E27FC236}">
                <a16:creationId xmlns:a16="http://schemas.microsoft.com/office/drawing/2014/main" id="{FE8615C6-1700-4E7E-AD9F-A73A7A378F28}"/>
              </a:ext>
            </a:extLst>
          </p:cNvPr>
          <p:cNvSpPr txBox="1">
            <a:spLocks/>
          </p:cNvSpPr>
          <p:nvPr/>
        </p:nvSpPr>
        <p:spPr>
          <a:xfrm>
            <a:off x="11205519" y="2628957"/>
            <a:ext cx="7347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05</a:t>
            </a:r>
            <a:endParaRPr lang="en" dirty="0"/>
          </a:p>
        </p:txBody>
      </p:sp>
      <p:sp>
        <p:nvSpPr>
          <p:cNvPr id="28" name="Google Shape;2046;p28">
            <a:extLst>
              <a:ext uri="{FF2B5EF4-FFF2-40B4-BE49-F238E27FC236}">
                <a16:creationId xmlns:a16="http://schemas.microsoft.com/office/drawing/2014/main" id="{080C52C4-0492-4839-8200-464B1AE1B1AB}"/>
              </a:ext>
            </a:extLst>
          </p:cNvPr>
          <p:cNvSpPr txBox="1">
            <a:spLocks/>
          </p:cNvSpPr>
          <p:nvPr/>
        </p:nvSpPr>
        <p:spPr>
          <a:xfrm>
            <a:off x="309853" y="-956041"/>
            <a:ext cx="4136572" cy="85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SemiBold"/>
              <a:buNone/>
              <a:defRPr sz="3000" b="0" i="0" u="none" strike="noStrike" cap="none">
                <a:solidFill>
                  <a:schemeClr val="dk1"/>
                </a:solidFill>
                <a:latin typeface="Lexend Deca SemiBold"/>
                <a:ea typeface="Lexend Deca SemiBold"/>
                <a:cs typeface="Lexend Deca SemiBold"/>
                <a:sym typeface="Lexend Deca SemiBold"/>
              </a:defRPr>
            </a:lvl1pPr>
            <a:lvl2pPr marR="0" lvl="1"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fr-FR" dirty="0"/>
              <a:t>Table of contents</a:t>
            </a:r>
          </a:p>
        </p:txBody>
      </p:sp>
      <p:sp>
        <p:nvSpPr>
          <p:cNvPr id="30" name="Google Shape;2047;p28">
            <a:extLst>
              <a:ext uri="{FF2B5EF4-FFF2-40B4-BE49-F238E27FC236}">
                <a16:creationId xmlns:a16="http://schemas.microsoft.com/office/drawing/2014/main" id="{455AFFC6-16F4-4F18-BD70-9F2BA1747EE3}"/>
              </a:ext>
            </a:extLst>
          </p:cNvPr>
          <p:cNvSpPr txBox="1">
            <a:spLocks/>
          </p:cNvSpPr>
          <p:nvPr/>
        </p:nvSpPr>
        <p:spPr>
          <a:xfrm>
            <a:off x="10006755" y="1034790"/>
            <a:ext cx="661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
              <a:t>01</a:t>
            </a:r>
            <a:endParaRPr lang="en" dirty="0"/>
          </a:p>
        </p:txBody>
      </p:sp>
      <p:sp>
        <p:nvSpPr>
          <p:cNvPr id="31" name="Google Shape;2049;p28">
            <a:extLst>
              <a:ext uri="{FF2B5EF4-FFF2-40B4-BE49-F238E27FC236}">
                <a16:creationId xmlns:a16="http://schemas.microsoft.com/office/drawing/2014/main" id="{5C189B63-0A26-43DA-B3B5-EA66F19B206E}"/>
              </a:ext>
            </a:extLst>
          </p:cNvPr>
          <p:cNvSpPr txBox="1">
            <a:spLocks/>
          </p:cNvSpPr>
          <p:nvPr/>
        </p:nvSpPr>
        <p:spPr>
          <a:xfrm>
            <a:off x="11278419" y="1232404"/>
            <a:ext cx="661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Lexend Deca"/>
                <a:ea typeface="Lexend Deca"/>
                <a:cs typeface="Lexend Deca"/>
                <a:sym typeface="Lexend Deca"/>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 dirty="0"/>
              <a:t>02</a:t>
            </a:r>
          </a:p>
        </p:txBody>
      </p:sp>
      <p:sp>
        <p:nvSpPr>
          <p:cNvPr id="32" name="Google Shape;2051;p28">
            <a:extLst>
              <a:ext uri="{FF2B5EF4-FFF2-40B4-BE49-F238E27FC236}">
                <a16:creationId xmlns:a16="http://schemas.microsoft.com/office/drawing/2014/main" id="{F267894D-46D3-456C-973A-505C2E50246A}"/>
              </a:ext>
            </a:extLst>
          </p:cNvPr>
          <p:cNvSpPr txBox="1">
            <a:spLocks/>
          </p:cNvSpPr>
          <p:nvPr/>
        </p:nvSpPr>
        <p:spPr>
          <a:xfrm>
            <a:off x="12388038" y="1232404"/>
            <a:ext cx="6618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03</a:t>
            </a:r>
            <a:endParaRPr lang="en" dirty="0"/>
          </a:p>
        </p:txBody>
      </p:sp>
      <p:sp>
        <p:nvSpPr>
          <p:cNvPr id="24" name="Google Shape;2130;p33">
            <a:extLst>
              <a:ext uri="{FF2B5EF4-FFF2-40B4-BE49-F238E27FC236}">
                <a16:creationId xmlns:a16="http://schemas.microsoft.com/office/drawing/2014/main" id="{7A643074-763E-4B2B-BDC7-56C93F70CD16}"/>
              </a:ext>
            </a:extLst>
          </p:cNvPr>
          <p:cNvSpPr txBox="1">
            <a:spLocks noGrp="1"/>
          </p:cNvSpPr>
          <p:nvPr>
            <p:ph type="title"/>
          </p:nvPr>
        </p:nvSpPr>
        <p:spPr>
          <a:xfrm>
            <a:off x="309853" y="116111"/>
            <a:ext cx="75469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200" dirty="0"/>
              <a:t>Qu’est-ce qu’un index en base de données ?</a:t>
            </a:r>
          </a:p>
        </p:txBody>
      </p:sp>
      <p:pic>
        <p:nvPicPr>
          <p:cNvPr id="3" name="Image 2">
            <a:extLst>
              <a:ext uri="{FF2B5EF4-FFF2-40B4-BE49-F238E27FC236}">
                <a16:creationId xmlns:a16="http://schemas.microsoft.com/office/drawing/2014/main" id="{1A64E329-C771-4934-B16A-F57DDAEA6AAD}"/>
              </a:ext>
            </a:extLst>
          </p:cNvPr>
          <p:cNvPicPr>
            <a:picLocks noChangeAspect="1"/>
          </p:cNvPicPr>
          <p:nvPr/>
        </p:nvPicPr>
        <p:blipFill>
          <a:blip r:embed="rId3"/>
          <a:srcRect/>
          <a:stretch/>
        </p:blipFill>
        <p:spPr>
          <a:xfrm>
            <a:off x="510831" y="983163"/>
            <a:ext cx="1034353" cy="1034353"/>
          </a:xfrm>
          <a:prstGeom prst="rect">
            <a:avLst/>
          </a:prstGeom>
        </p:spPr>
      </p:pic>
      <p:sp>
        <p:nvSpPr>
          <p:cNvPr id="29" name="Google Shape;2244;p39">
            <a:extLst>
              <a:ext uri="{FF2B5EF4-FFF2-40B4-BE49-F238E27FC236}">
                <a16:creationId xmlns:a16="http://schemas.microsoft.com/office/drawing/2014/main" id="{A91A8E72-E2AD-4190-830C-E08F8B70438B}"/>
              </a:ext>
            </a:extLst>
          </p:cNvPr>
          <p:cNvSpPr txBox="1"/>
          <p:nvPr/>
        </p:nvSpPr>
        <p:spPr>
          <a:xfrm>
            <a:off x="1753800" y="983162"/>
            <a:ext cx="5506297" cy="103435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fr-FR" sz="1350" dirty="0">
                <a:latin typeface="+mj-lt"/>
                <a:ea typeface="Inter" panose="020B0604020202020204" charset="0"/>
              </a:rPr>
              <a:t>Un </a:t>
            </a:r>
            <a:r>
              <a:rPr lang="fr-FR" sz="1350" b="1" dirty="0">
                <a:solidFill>
                  <a:schemeClr val="bg2"/>
                </a:solidFill>
                <a:latin typeface="+mj-lt"/>
                <a:ea typeface="Inter" panose="020B0604020202020204" charset="0"/>
              </a:rPr>
              <a:t>index</a:t>
            </a:r>
            <a:r>
              <a:rPr lang="fr-FR" sz="1350" dirty="0">
                <a:latin typeface="+mj-lt"/>
                <a:ea typeface="Inter" panose="020B0604020202020204" charset="0"/>
              </a:rPr>
              <a:t> est une structure de données utilisée pour </a:t>
            </a:r>
            <a:r>
              <a:rPr lang="fr-FR" sz="1350" b="1" dirty="0">
                <a:solidFill>
                  <a:schemeClr val="bg2"/>
                </a:solidFill>
                <a:latin typeface="+mj-lt"/>
                <a:ea typeface="Inter" panose="020B0604020202020204" charset="0"/>
              </a:rPr>
              <a:t>accélérer la recherche</a:t>
            </a:r>
            <a:r>
              <a:rPr lang="fr-FR" sz="1350" dirty="0">
                <a:latin typeface="+mj-lt"/>
                <a:ea typeface="Inter" panose="020B0604020202020204" charset="0"/>
              </a:rPr>
              <a:t> des informations dans une base de données, de la même manière qu’un index dans un livre permet de retrouver rapidement une page spécifique</a:t>
            </a:r>
            <a:endParaRPr lang="fr-FR" sz="1350" b="1" dirty="0">
              <a:solidFill>
                <a:schemeClr val="dk1"/>
              </a:solidFill>
              <a:latin typeface="+mj-lt"/>
              <a:ea typeface="Inter" panose="020B0604020202020204" charset="0"/>
              <a:cs typeface="Inter"/>
              <a:sym typeface="Inter"/>
            </a:endParaRPr>
          </a:p>
        </p:txBody>
      </p:sp>
      <p:pic>
        <p:nvPicPr>
          <p:cNvPr id="7" name="Image 6">
            <a:extLst>
              <a:ext uri="{FF2B5EF4-FFF2-40B4-BE49-F238E27FC236}">
                <a16:creationId xmlns:a16="http://schemas.microsoft.com/office/drawing/2014/main" id="{57E18A1F-9738-41C9-983D-A448DB8E7DCC}"/>
              </a:ext>
            </a:extLst>
          </p:cNvPr>
          <p:cNvPicPr>
            <a:picLocks noChangeAspect="1"/>
          </p:cNvPicPr>
          <p:nvPr/>
        </p:nvPicPr>
        <p:blipFill>
          <a:blip r:embed="rId4"/>
          <a:srcRect/>
          <a:stretch/>
        </p:blipFill>
        <p:spPr>
          <a:xfrm>
            <a:off x="7251166" y="2108679"/>
            <a:ext cx="1300533" cy="1300533"/>
          </a:xfrm>
          <a:prstGeom prst="rect">
            <a:avLst/>
          </a:prstGeom>
        </p:spPr>
      </p:pic>
      <p:sp>
        <p:nvSpPr>
          <p:cNvPr id="33" name="Google Shape;2244;p39">
            <a:extLst>
              <a:ext uri="{FF2B5EF4-FFF2-40B4-BE49-F238E27FC236}">
                <a16:creationId xmlns:a16="http://schemas.microsoft.com/office/drawing/2014/main" id="{48978D6A-ED7E-4C84-8D74-E61CC779A399}"/>
              </a:ext>
            </a:extLst>
          </p:cNvPr>
          <p:cNvSpPr txBox="1"/>
          <p:nvPr/>
        </p:nvSpPr>
        <p:spPr>
          <a:xfrm>
            <a:off x="2466414" y="2489839"/>
            <a:ext cx="4959351" cy="115810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dirty="0">
                <a:latin typeface="+mn-lt"/>
                <a:ea typeface="Inter" panose="020B0604020202020204" charset="0"/>
              </a:rPr>
              <a:t>Il est créé sur une ou plusieurs colonnes d’une table</a:t>
            </a:r>
            <a:endParaRPr lang="fr-FR" sz="1350" dirty="0">
              <a:solidFill>
                <a:schemeClr val="dk1"/>
              </a:solidFill>
              <a:latin typeface="+mn-lt"/>
              <a:ea typeface="Inter" panose="020B0604020202020204" charset="0"/>
              <a:cs typeface="Inter"/>
              <a:sym typeface="Inter"/>
            </a:endParaRPr>
          </a:p>
        </p:txBody>
      </p:sp>
      <p:pic>
        <p:nvPicPr>
          <p:cNvPr id="5" name="Image 4">
            <a:extLst>
              <a:ext uri="{FF2B5EF4-FFF2-40B4-BE49-F238E27FC236}">
                <a16:creationId xmlns:a16="http://schemas.microsoft.com/office/drawing/2014/main" id="{0DFF4D66-609B-4AB8-9BA3-EF855104C572}"/>
              </a:ext>
            </a:extLst>
          </p:cNvPr>
          <p:cNvPicPr>
            <a:picLocks noChangeAspect="1"/>
          </p:cNvPicPr>
          <p:nvPr/>
        </p:nvPicPr>
        <p:blipFill>
          <a:blip r:embed="rId5"/>
          <a:srcRect/>
          <a:stretch/>
        </p:blipFill>
        <p:spPr>
          <a:xfrm>
            <a:off x="510831" y="3647940"/>
            <a:ext cx="1111730" cy="1111730"/>
          </a:xfrm>
          <a:prstGeom prst="rect">
            <a:avLst/>
          </a:prstGeom>
        </p:spPr>
      </p:pic>
      <p:sp>
        <p:nvSpPr>
          <p:cNvPr id="34" name="Google Shape;2244;p39">
            <a:extLst>
              <a:ext uri="{FF2B5EF4-FFF2-40B4-BE49-F238E27FC236}">
                <a16:creationId xmlns:a16="http://schemas.microsoft.com/office/drawing/2014/main" id="{25A8A1AC-C89A-4FA8-B263-3B6A3F5DFEB1}"/>
              </a:ext>
            </a:extLst>
          </p:cNvPr>
          <p:cNvSpPr txBox="1"/>
          <p:nvPr/>
        </p:nvSpPr>
        <p:spPr>
          <a:xfrm>
            <a:off x="1745876" y="3825656"/>
            <a:ext cx="5954116" cy="94903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dirty="0">
                <a:latin typeface="+mn-lt"/>
                <a:ea typeface="Inter" panose="020B0604020202020204" charset="0"/>
              </a:rPr>
              <a:t>Il améliore les performances des requêtes SELECT mais peut ralentir les opérations d’insertion, de mise à jour et de suppression.</a:t>
            </a:r>
            <a:endParaRPr lang="fr-FR" sz="1350" dirty="0">
              <a:solidFill>
                <a:schemeClr val="bg2"/>
              </a:solidFill>
              <a:latin typeface="+mn-lt"/>
              <a:ea typeface="Inter" panose="020B0604020202020204" charset="0"/>
              <a:cs typeface="Inter"/>
              <a:sym typeface="Inter"/>
            </a:endParaRPr>
          </a:p>
        </p:txBody>
      </p:sp>
      <p:pic>
        <p:nvPicPr>
          <p:cNvPr id="18" name="Picture 2">
            <a:extLst>
              <a:ext uri="{FF2B5EF4-FFF2-40B4-BE49-F238E27FC236}">
                <a16:creationId xmlns:a16="http://schemas.microsoft.com/office/drawing/2014/main" id="{5C52FCCE-1E33-489C-B483-FD1BDB44AC11}"/>
              </a:ext>
            </a:extLst>
          </p:cNvPr>
          <p:cNvPicPr>
            <a:picLocks noChangeAspect="1"/>
          </p:cNvPicPr>
          <p:nvPr/>
        </p:nvPicPr>
        <p:blipFill>
          <a:blip r:embed="rId6"/>
          <a:stretch>
            <a:fillRect/>
          </a:stretch>
        </p:blipFill>
        <p:spPr>
          <a:xfrm>
            <a:off x="-1385050" y="1958278"/>
            <a:ext cx="437718" cy="437718"/>
          </a:xfrm>
          <a:prstGeom prst="rect">
            <a:avLst/>
          </a:prstGeom>
        </p:spPr>
      </p:pic>
      <p:pic>
        <p:nvPicPr>
          <p:cNvPr id="19" name="Image 18">
            <a:extLst>
              <a:ext uri="{FF2B5EF4-FFF2-40B4-BE49-F238E27FC236}">
                <a16:creationId xmlns:a16="http://schemas.microsoft.com/office/drawing/2014/main" id="{76815363-60B3-4512-833B-1C936B3A3028}"/>
              </a:ext>
            </a:extLst>
          </p:cNvPr>
          <p:cNvPicPr>
            <a:picLocks noChangeAspect="1"/>
          </p:cNvPicPr>
          <p:nvPr/>
        </p:nvPicPr>
        <p:blipFill>
          <a:blip r:embed="rId7"/>
          <a:stretch>
            <a:fillRect/>
          </a:stretch>
        </p:blipFill>
        <p:spPr>
          <a:xfrm>
            <a:off x="-1385050" y="3052990"/>
            <a:ext cx="521868" cy="521868"/>
          </a:xfrm>
          <a:prstGeom prst="rect">
            <a:avLst/>
          </a:prstGeom>
        </p:spPr>
      </p:pic>
      <p:pic>
        <p:nvPicPr>
          <p:cNvPr id="20" name="Image 19">
            <a:extLst>
              <a:ext uri="{FF2B5EF4-FFF2-40B4-BE49-F238E27FC236}">
                <a16:creationId xmlns:a16="http://schemas.microsoft.com/office/drawing/2014/main" id="{5C998681-19BC-45CD-A7C9-461A97814F49}"/>
              </a:ext>
            </a:extLst>
          </p:cNvPr>
          <p:cNvPicPr>
            <a:picLocks noChangeAspect="1"/>
          </p:cNvPicPr>
          <p:nvPr/>
        </p:nvPicPr>
        <p:blipFill>
          <a:blip r:embed="rId8"/>
          <a:stretch>
            <a:fillRect/>
          </a:stretch>
        </p:blipFill>
        <p:spPr>
          <a:xfrm>
            <a:off x="-1385050" y="4071130"/>
            <a:ext cx="575734" cy="57573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409887" y="1991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200" dirty="0"/>
              <a:t>Pourquoi utilise-t-on des index ?</a:t>
            </a:r>
            <a:endParaRPr sz="2200" dirty="0"/>
          </a:p>
        </p:txBody>
      </p:sp>
      <p:sp>
        <p:nvSpPr>
          <p:cNvPr id="12" name="Google Shape;2304;p40">
            <a:extLst>
              <a:ext uri="{FF2B5EF4-FFF2-40B4-BE49-F238E27FC236}">
                <a16:creationId xmlns:a16="http://schemas.microsoft.com/office/drawing/2014/main" id="{B924A516-7596-41CD-854A-E53B5CB8BFB2}"/>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05</a:t>
            </a:r>
            <a:endParaRPr b="1" dirty="0">
              <a:solidFill>
                <a:schemeClr val="dk1"/>
              </a:solidFill>
              <a:latin typeface="Lexend Deca"/>
              <a:ea typeface="Lexend Deca"/>
              <a:cs typeface="Lexend Deca"/>
              <a:sym typeface="Lexend Deca"/>
            </a:endParaRPr>
          </a:p>
        </p:txBody>
      </p:sp>
      <p:sp>
        <p:nvSpPr>
          <p:cNvPr id="22" name="Google Shape;2244;p39">
            <a:extLst>
              <a:ext uri="{FF2B5EF4-FFF2-40B4-BE49-F238E27FC236}">
                <a16:creationId xmlns:a16="http://schemas.microsoft.com/office/drawing/2014/main" id="{7FB0C8C5-31F4-4E66-A49C-134D61149495}"/>
              </a:ext>
            </a:extLst>
          </p:cNvPr>
          <p:cNvSpPr txBox="1"/>
          <p:nvPr/>
        </p:nvSpPr>
        <p:spPr>
          <a:xfrm>
            <a:off x="409887" y="935702"/>
            <a:ext cx="2183959" cy="41015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1" i="1" dirty="0">
                <a:solidFill>
                  <a:schemeClr val="dk1"/>
                </a:solidFill>
                <a:latin typeface="+mn-lt"/>
                <a:ea typeface="Inter" panose="020B0604020202020204" charset="0"/>
                <a:cs typeface="Arial" panose="020B0604020202020204" pitchFamily="34" charset="0"/>
                <a:sym typeface="Inter"/>
              </a:rPr>
              <a:t>Les index permettent :</a:t>
            </a:r>
            <a:endParaRPr b="1" i="1" dirty="0">
              <a:solidFill>
                <a:schemeClr val="dk1"/>
              </a:solidFill>
              <a:latin typeface="+mn-lt"/>
              <a:ea typeface="Inter" panose="020B0604020202020204" charset="0"/>
              <a:cs typeface="Arial" panose="020B0604020202020204" pitchFamily="34" charset="0"/>
              <a:sym typeface="Inter"/>
            </a:endParaRPr>
          </a:p>
        </p:txBody>
      </p:sp>
      <p:sp>
        <p:nvSpPr>
          <p:cNvPr id="34" name="Google Shape;2244;p39">
            <a:extLst>
              <a:ext uri="{FF2B5EF4-FFF2-40B4-BE49-F238E27FC236}">
                <a16:creationId xmlns:a16="http://schemas.microsoft.com/office/drawing/2014/main" id="{95166176-D8AE-4EE1-A365-01548027ACDE}"/>
              </a:ext>
            </a:extLst>
          </p:cNvPr>
          <p:cNvSpPr txBox="1"/>
          <p:nvPr/>
        </p:nvSpPr>
        <p:spPr>
          <a:xfrm>
            <a:off x="1036422" y="1527535"/>
            <a:ext cx="4090460" cy="37055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b="1" dirty="0">
                <a:solidFill>
                  <a:schemeClr val="tx2"/>
                </a:solidFill>
                <a:latin typeface="+mn-lt"/>
                <a:ea typeface="Inter" panose="020B0604020202020204" charset="0"/>
                <a:cs typeface="Arial" panose="020B0604020202020204" pitchFamily="34" charset="0"/>
                <a:sym typeface="Inter"/>
              </a:rPr>
              <a:t>D’accélérer la recherche des enregistrements.</a:t>
            </a:r>
          </a:p>
        </p:txBody>
      </p:sp>
      <p:sp>
        <p:nvSpPr>
          <p:cNvPr id="35" name="Google Shape;2244;p39">
            <a:extLst>
              <a:ext uri="{FF2B5EF4-FFF2-40B4-BE49-F238E27FC236}">
                <a16:creationId xmlns:a16="http://schemas.microsoft.com/office/drawing/2014/main" id="{506708F2-A81E-49F0-8E2F-C5ACFD6D3567}"/>
              </a:ext>
            </a:extLst>
          </p:cNvPr>
          <p:cNvSpPr txBox="1"/>
          <p:nvPr/>
        </p:nvSpPr>
        <p:spPr>
          <a:xfrm>
            <a:off x="1036422" y="5553912"/>
            <a:ext cx="5139888" cy="45006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b="1" dirty="0">
                <a:solidFill>
                  <a:schemeClr val="tx2"/>
                </a:solidFill>
                <a:latin typeface="+mn-lt"/>
                <a:ea typeface="Inter" panose="020B0604020202020204" charset="0"/>
                <a:cs typeface="Arial" panose="020B0604020202020204" pitchFamily="34" charset="0"/>
                <a:sym typeface="Inter"/>
              </a:rPr>
              <a:t> D’optimiser le filtrage des données dans les requêtes.</a:t>
            </a:r>
          </a:p>
        </p:txBody>
      </p:sp>
      <p:sp>
        <p:nvSpPr>
          <p:cNvPr id="38" name="Google Shape;2244;p39">
            <a:extLst>
              <a:ext uri="{FF2B5EF4-FFF2-40B4-BE49-F238E27FC236}">
                <a16:creationId xmlns:a16="http://schemas.microsoft.com/office/drawing/2014/main" id="{A83C77FC-A0FB-44B4-AED1-E1F1EA058AFD}"/>
              </a:ext>
            </a:extLst>
          </p:cNvPr>
          <p:cNvSpPr txBox="1"/>
          <p:nvPr/>
        </p:nvSpPr>
        <p:spPr>
          <a:xfrm>
            <a:off x="1574901" y="1833595"/>
            <a:ext cx="5723365"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dirty="0">
                <a:latin typeface="+mn-lt"/>
              </a:rPr>
              <a:t>Sans index, la base de données </a:t>
            </a:r>
            <a:r>
              <a:rPr lang="fr-FR" sz="1350" b="1" dirty="0">
                <a:latin typeface="+mn-lt"/>
              </a:rPr>
              <a:t>parcourt toute la table</a:t>
            </a:r>
            <a:r>
              <a:rPr lang="fr-FR" sz="1350" dirty="0">
                <a:latin typeface="+mn-lt"/>
              </a:rPr>
              <a:t> ligne par ligne (full table scan).</a:t>
            </a:r>
            <a:endParaRPr lang="fr-FR" sz="1350" dirty="0">
              <a:solidFill>
                <a:schemeClr val="tx2"/>
              </a:solidFill>
              <a:latin typeface="+mn-lt"/>
              <a:ea typeface="Inter" panose="020B0604020202020204" charset="0"/>
              <a:cs typeface="Arial" panose="020B0604020202020204" pitchFamily="34" charset="0"/>
              <a:sym typeface="Inter"/>
            </a:endParaRPr>
          </a:p>
        </p:txBody>
      </p:sp>
      <p:sp>
        <p:nvSpPr>
          <p:cNvPr id="40" name="TextBox 39">
            <a:extLst>
              <a:ext uri="{FF2B5EF4-FFF2-40B4-BE49-F238E27FC236}">
                <a16:creationId xmlns:a16="http://schemas.microsoft.com/office/drawing/2014/main" id="{59CBB45A-1736-4A34-A6B5-13BEDFB2BA84}"/>
              </a:ext>
            </a:extLst>
          </p:cNvPr>
          <p:cNvSpPr txBox="1"/>
          <p:nvPr/>
        </p:nvSpPr>
        <p:spPr>
          <a:xfrm>
            <a:off x="1574901" y="6041731"/>
            <a:ext cx="5723365" cy="507831"/>
          </a:xfrm>
          <a:prstGeom prst="rect">
            <a:avLst/>
          </a:prstGeom>
          <a:noFill/>
        </p:spPr>
        <p:txBody>
          <a:bodyPr wrap="square">
            <a:spAutoFit/>
          </a:bodyPr>
          <a:lstStyle/>
          <a:p>
            <a:r>
              <a:rPr lang="fr-FR" sz="1350" dirty="0">
                <a:latin typeface="+mn-lt"/>
              </a:rPr>
              <a:t>Sans index, la base de données </a:t>
            </a:r>
            <a:r>
              <a:rPr lang="fr-FR" sz="1350" b="1" dirty="0">
                <a:latin typeface="+mn-lt"/>
              </a:rPr>
              <a:t>lit toutes les lignes</a:t>
            </a:r>
            <a:r>
              <a:rPr lang="fr-FR" sz="1350" dirty="0">
                <a:latin typeface="+mn-lt"/>
              </a:rPr>
              <a:t> pour vérifier la condition.</a:t>
            </a:r>
          </a:p>
        </p:txBody>
      </p:sp>
      <p:pic>
        <p:nvPicPr>
          <p:cNvPr id="3" name="Picture 2">
            <a:extLst>
              <a:ext uri="{FF2B5EF4-FFF2-40B4-BE49-F238E27FC236}">
                <a16:creationId xmlns:a16="http://schemas.microsoft.com/office/drawing/2014/main" id="{7BD87084-6CD9-4631-A9D7-16C65BCD5903}"/>
              </a:ext>
            </a:extLst>
          </p:cNvPr>
          <p:cNvPicPr>
            <a:picLocks noChangeAspect="1"/>
          </p:cNvPicPr>
          <p:nvPr/>
        </p:nvPicPr>
        <p:blipFill>
          <a:blip r:embed="rId3"/>
          <a:stretch>
            <a:fillRect/>
          </a:stretch>
        </p:blipFill>
        <p:spPr>
          <a:xfrm>
            <a:off x="1036422" y="1958278"/>
            <a:ext cx="437718" cy="437718"/>
          </a:xfrm>
          <a:prstGeom prst="rect">
            <a:avLst/>
          </a:prstGeom>
        </p:spPr>
      </p:pic>
      <p:pic>
        <p:nvPicPr>
          <p:cNvPr id="4" name="Image 3">
            <a:extLst>
              <a:ext uri="{FF2B5EF4-FFF2-40B4-BE49-F238E27FC236}">
                <a16:creationId xmlns:a16="http://schemas.microsoft.com/office/drawing/2014/main" id="{39FB4579-5677-44AC-8374-BA1AAEF9F4C9}"/>
              </a:ext>
            </a:extLst>
          </p:cNvPr>
          <p:cNvPicPr>
            <a:picLocks noChangeAspect="1"/>
          </p:cNvPicPr>
          <p:nvPr/>
        </p:nvPicPr>
        <p:blipFill>
          <a:blip r:embed="rId4"/>
          <a:stretch>
            <a:fillRect/>
          </a:stretch>
        </p:blipFill>
        <p:spPr>
          <a:xfrm>
            <a:off x="1036422" y="5990930"/>
            <a:ext cx="521868" cy="52186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409887" y="1991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200" dirty="0"/>
              <a:t>Pourquoi utilise-t-on des index ?</a:t>
            </a:r>
            <a:endParaRPr sz="2200" dirty="0"/>
          </a:p>
        </p:txBody>
      </p:sp>
      <p:sp>
        <p:nvSpPr>
          <p:cNvPr id="12" name="Google Shape;2304;p40">
            <a:extLst>
              <a:ext uri="{FF2B5EF4-FFF2-40B4-BE49-F238E27FC236}">
                <a16:creationId xmlns:a16="http://schemas.microsoft.com/office/drawing/2014/main" id="{B924A516-7596-41CD-854A-E53B5CB8BFB2}"/>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05</a:t>
            </a:r>
            <a:endParaRPr b="1" dirty="0">
              <a:solidFill>
                <a:schemeClr val="dk1"/>
              </a:solidFill>
              <a:latin typeface="Lexend Deca"/>
              <a:ea typeface="Lexend Deca"/>
              <a:cs typeface="Lexend Deca"/>
              <a:sym typeface="Lexend Deca"/>
            </a:endParaRPr>
          </a:p>
        </p:txBody>
      </p:sp>
      <p:sp>
        <p:nvSpPr>
          <p:cNvPr id="22" name="Google Shape;2244;p39">
            <a:extLst>
              <a:ext uri="{FF2B5EF4-FFF2-40B4-BE49-F238E27FC236}">
                <a16:creationId xmlns:a16="http://schemas.microsoft.com/office/drawing/2014/main" id="{7FB0C8C5-31F4-4E66-A49C-134D61149495}"/>
              </a:ext>
            </a:extLst>
          </p:cNvPr>
          <p:cNvSpPr txBox="1"/>
          <p:nvPr/>
        </p:nvSpPr>
        <p:spPr>
          <a:xfrm>
            <a:off x="409887" y="935702"/>
            <a:ext cx="2183959" cy="41015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1" i="1" dirty="0">
                <a:solidFill>
                  <a:schemeClr val="dk1"/>
                </a:solidFill>
                <a:latin typeface="+mn-lt"/>
                <a:ea typeface="Inter" panose="020B0604020202020204" charset="0"/>
                <a:cs typeface="Arial" panose="020B0604020202020204" pitchFamily="34" charset="0"/>
                <a:sym typeface="Inter"/>
              </a:rPr>
              <a:t>Les index permettent :</a:t>
            </a:r>
            <a:endParaRPr b="1" i="1" dirty="0">
              <a:solidFill>
                <a:schemeClr val="dk1"/>
              </a:solidFill>
              <a:latin typeface="+mn-lt"/>
              <a:ea typeface="Inter" panose="020B0604020202020204" charset="0"/>
              <a:cs typeface="Arial" panose="020B0604020202020204" pitchFamily="34" charset="0"/>
              <a:sym typeface="Inter"/>
            </a:endParaRPr>
          </a:p>
        </p:txBody>
      </p:sp>
      <p:sp>
        <p:nvSpPr>
          <p:cNvPr id="34" name="Google Shape;2244;p39">
            <a:extLst>
              <a:ext uri="{FF2B5EF4-FFF2-40B4-BE49-F238E27FC236}">
                <a16:creationId xmlns:a16="http://schemas.microsoft.com/office/drawing/2014/main" id="{95166176-D8AE-4EE1-A365-01548027ACDE}"/>
              </a:ext>
            </a:extLst>
          </p:cNvPr>
          <p:cNvSpPr txBox="1"/>
          <p:nvPr/>
        </p:nvSpPr>
        <p:spPr>
          <a:xfrm>
            <a:off x="1036422" y="1527535"/>
            <a:ext cx="4090460" cy="37055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b="1" dirty="0">
                <a:solidFill>
                  <a:schemeClr val="tx2"/>
                </a:solidFill>
                <a:latin typeface="+mn-lt"/>
                <a:ea typeface="Inter" panose="020B0604020202020204" charset="0"/>
                <a:cs typeface="Arial" panose="020B0604020202020204" pitchFamily="34" charset="0"/>
                <a:sym typeface="Inter"/>
              </a:rPr>
              <a:t>D’accélérer la recherche des enregistrements.</a:t>
            </a:r>
          </a:p>
        </p:txBody>
      </p:sp>
      <p:sp>
        <p:nvSpPr>
          <p:cNvPr id="35" name="Google Shape;2244;p39">
            <a:extLst>
              <a:ext uri="{FF2B5EF4-FFF2-40B4-BE49-F238E27FC236}">
                <a16:creationId xmlns:a16="http://schemas.microsoft.com/office/drawing/2014/main" id="{506708F2-A81E-49F0-8E2F-C5ACFD6D3567}"/>
              </a:ext>
            </a:extLst>
          </p:cNvPr>
          <p:cNvSpPr txBox="1"/>
          <p:nvPr/>
        </p:nvSpPr>
        <p:spPr>
          <a:xfrm>
            <a:off x="1036422" y="2615972"/>
            <a:ext cx="5139888" cy="45006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b="1" dirty="0">
                <a:solidFill>
                  <a:schemeClr val="tx2"/>
                </a:solidFill>
                <a:latin typeface="+mn-lt"/>
                <a:ea typeface="Inter" panose="020B0604020202020204" charset="0"/>
                <a:cs typeface="Arial" panose="020B0604020202020204" pitchFamily="34" charset="0"/>
                <a:sym typeface="Inter"/>
              </a:rPr>
              <a:t> D’optimiser le filtrage des données dans les requêtes.</a:t>
            </a:r>
          </a:p>
        </p:txBody>
      </p:sp>
      <p:sp>
        <p:nvSpPr>
          <p:cNvPr id="36" name="Google Shape;2244;p39">
            <a:extLst>
              <a:ext uri="{FF2B5EF4-FFF2-40B4-BE49-F238E27FC236}">
                <a16:creationId xmlns:a16="http://schemas.microsoft.com/office/drawing/2014/main" id="{095DDF56-C9A2-4EF2-BB77-16A86C12CE24}"/>
              </a:ext>
            </a:extLst>
          </p:cNvPr>
          <p:cNvSpPr txBox="1"/>
          <p:nvPr/>
        </p:nvSpPr>
        <p:spPr>
          <a:xfrm>
            <a:off x="1036422" y="5471592"/>
            <a:ext cx="5139888" cy="45006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b="1" dirty="0">
                <a:solidFill>
                  <a:schemeClr val="tx2"/>
                </a:solidFill>
                <a:latin typeface="+mn-lt"/>
                <a:ea typeface="Inter" panose="020B0604020202020204" charset="0"/>
                <a:cs typeface="Arial" panose="020B0604020202020204" pitchFamily="34" charset="0"/>
                <a:sym typeface="Inter"/>
              </a:rPr>
              <a:t>D’améliorer l’efficacité des jointures entre tables.</a:t>
            </a:r>
          </a:p>
        </p:txBody>
      </p:sp>
      <p:sp>
        <p:nvSpPr>
          <p:cNvPr id="38" name="Google Shape;2244;p39">
            <a:extLst>
              <a:ext uri="{FF2B5EF4-FFF2-40B4-BE49-F238E27FC236}">
                <a16:creationId xmlns:a16="http://schemas.microsoft.com/office/drawing/2014/main" id="{A83C77FC-A0FB-44B4-AED1-E1F1EA058AFD}"/>
              </a:ext>
            </a:extLst>
          </p:cNvPr>
          <p:cNvSpPr txBox="1"/>
          <p:nvPr/>
        </p:nvSpPr>
        <p:spPr>
          <a:xfrm>
            <a:off x="1574901" y="1833595"/>
            <a:ext cx="5723365"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dirty="0">
                <a:latin typeface="+mn-lt"/>
              </a:rPr>
              <a:t>Sans index, la base de données </a:t>
            </a:r>
            <a:r>
              <a:rPr lang="fr-FR" sz="1350" b="1" dirty="0">
                <a:latin typeface="+mn-lt"/>
              </a:rPr>
              <a:t>parcourt toute la table</a:t>
            </a:r>
            <a:r>
              <a:rPr lang="fr-FR" sz="1350" dirty="0">
                <a:latin typeface="+mn-lt"/>
              </a:rPr>
              <a:t> ligne par ligne (full table scan).</a:t>
            </a:r>
            <a:endParaRPr lang="fr-FR" sz="1350" dirty="0">
              <a:solidFill>
                <a:schemeClr val="tx2"/>
              </a:solidFill>
              <a:latin typeface="+mn-lt"/>
              <a:ea typeface="Inter" panose="020B0604020202020204" charset="0"/>
              <a:cs typeface="Arial" panose="020B0604020202020204" pitchFamily="34" charset="0"/>
              <a:sym typeface="Inter"/>
            </a:endParaRPr>
          </a:p>
        </p:txBody>
      </p:sp>
      <p:sp>
        <p:nvSpPr>
          <p:cNvPr id="40" name="TextBox 39">
            <a:extLst>
              <a:ext uri="{FF2B5EF4-FFF2-40B4-BE49-F238E27FC236}">
                <a16:creationId xmlns:a16="http://schemas.microsoft.com/office/drawing/2014/main" id="{59CBB45A-1736-4A34-A6B5-13BEDFB2BA84}"/>
              </a:ext>
            </a:extLst>
          </p:cNvPr>
          <p:cNvSpPr txBox="1"/>
          <p:nvPr/>
        </p:nvSpPr>
        <p:spPr>
          <a:xfrm>
            <a:off x="1574901" y="3103791"/>
            <a:ext cx="5723365" cy="507831"/>
          </a:xfrm>
          <a:prstGeom prst="rect">
            <a:avLst/>
          </a:prstGeom>
          <a:noFill/>
        </p:spPr>
        <p:txBody>
          <a:bodyPr wrap="square">
            <a:spAutoFit/>
          </a:bodyPr>
          <a:lstStyle/>
          <a:p>
            <a:r>
              <a:rPr lang="fr-FR" sz="1350" dirty="0">
                <a:latin typeface="+mn-lt"/>
              </a:rPr>
              <a:t>Sans index, la base de données </a:t>
            </a:r>
            <a:r>
              <a:rPr lang="fr-FR" sz="1350" b="1" dirty="0">
                <a:latin typeface="+mn-lt"/>
              </a:rPr>
              <a:t>lit toutes les lignes</a:t>
            </a:r>
            <a:r>
              <a:rPr lang="fr-FR" sz="1350" dirty="0">
                <a:latin typeface="+mn-lt"/>
              </a:rPr>
              <a:t> pour vérifier la condition.</a:t>
            </a:r>
          </a:p>
        </p:txBody>
      </p:sp>
      <p:sp>
        <p:nvSpPr>
          <p:cNvPr id="43" name="TextBox 42">
            <a:extLst>
              <a:ext uri="{FF2B5EF4-FFF2-40B4-BE49-F238E27FC236}">
                <a16:creationId xmlns:a16="http://schemas.microsoft.com/office/drawing/2014/main" id="{83FC02E2-071C-4128-ABEB-51065330BA9F}"/>
              </a:ext>
            </a:extLst>
          </p:cNvPr>
          <p:cNvSpPr txBox="1"/>
          <p:nvPr/>
        </p:nvSpPr>
        <p:spPr>
          <a:xfrm>
            <a:off x="1574901" y="5921661"/>
            <a:ext cx="6198571" cy="507831"/>
          </a:xfrm>
          <a:prstGeom prst="rect">
            <a:avLst/>
          </a:prstGeom>
          <a:noFill/>
        </p:spPr>
        <p:txBody>
          <a:bodyPr wrap="square">
            <a:spAutoFit/>
          </a:bodyPr>
          <a:lstStyle/>
          <a:p>
            <a:r>
              <a:rPr lang="fr-FR" sz="1350" dirty="0">
                <a:latin typeface="+mn-lt"/>
              </a:rPr>
              <a:t>La base de données doit parcourir </a:t>
            </a:r>
            <a:r>
              <a:rPr lang="fr-FR" sz="1350" b="1" dirty="0">
                <a:latin typeface="+mn-lt"/>
              </a:rPr>
              <a:t>toutes</a:t>
            </a:r>
            <a:r>
              <a:rPr lang="fr-FR" sz="1350" dirty="0">
                <a:latin typeface="+mn-lt"/>
              </a:rPr>
              <a:t> les lignes des deux tables ( Sans Index)</a:t>
            </a:r>
          </a:p>
        </p:txBody>
      </p:sp>
      <p:pic>
        <p:nvPicPr>
          <p:cNvPr id="3" name="Picture 2">
            <a:extLst>
              <a:ext uri="{FF2B5EF4-FFF2-40B4-BE49-F238E27FC236}">
                <a16:creationId xmlns:a16="http://schemas.microsoft.com/office/drawing/2014/main" id="{7BD87084-6CD9-4631-A9D7-16C65BCD5903}"/>
              </a:ext>
            </a:extLst>
          </p:cNvPr>
          <p:cNvPicPr>
            <a:picLocks noChangeAspect="1"/>
          </p:cNvPicPr>
          <p:nvPr/>
        </p:nvPicPr>
        <p:blipFill>
          <a:blip r:embed="rId3"/>
          <a:stretch>
            <a:fillRect/>
          </a:stretch>
        </p:blipFill>
        <p:spPr>
          <a:xfrm>
            <a:off x="1036422" y="1958278"/>
            <a:ext cx="437718" cy="437718"/>
          </a:xfrm>
          <a:prstGeom prst="rect">
            <a:avLst/>
          </a:prstGeom>
        </p:spPr>
      </p:pic>
      <p:pic>
        <p:nvPicPr>
          <p:cNvPr id="4" name="Image 3">
            <a:extLst>
              <a:ext uri="{FF2B5EF4-FFF2-40B4-BE49-F238E27FC236}">
                <a16:creationId xmlns:a16="http://schemas.microsoft.com/office/drawing/2014/main" id="{39FB4579-5677-44AC-8374-BA1AAEF9F4C9}"/>
              </a:ext>
            </a:extLst>
          </p:cNvPr>
          <p:cNvPicPr>
            <a:picLocks noChangeAspect="1"/>
          </p:cNvPicPr>
          <p:nvPr/>
        </p:nvPicPr>
        <p:blipFill>
          <a:blip r:embed="rId4"/>
          <a:stretch>
            <a:fillRect/>
          </a:stretch>
        </p:blipFill>
        <p:spPr>
          <a:xfrm>
            <a:off x="1036422" y="3052990"/>
            <a:ext cx="521868" cy="521868"/>
          </a:xfrm>
          <a:prstGeom prst="rect">
            <a:avLst/>
          </a:prstGeom>
        </p:spPr>
      </p:pic>
      <p:pic>
        <p:nvPicPr>
          <p:cNvPr id="8" name="Image 7">
            <a:extLst>
              <a:ext uri="{FF2B5EF4-FFF2-40B4-BE49-F238E27FC236}">
                <a16:creationId xmlns:a16="http://schemas.microsoft.com/office/drawing/2014/main" id="{3BADC668-806F-4580-B3A7-FB5DB8D8F6E3}"/>
              </a:ext>
            </a:extLst>
          </p:cNvPr>
          <p:cNvPicPr>
            <a:picLocks noChangeAspect="1"/>
          </p:cNvPicPr>
          <p:nvPr/>
        </p:nvPicPr>
        <p:blipFill>
          <a:blip r:embed="rId5"/>
          <a:stretch>
            <a:fillRect/>
          </a:stretch>
        </p:blipFill>
        <p:spPr>
          <a:xfrm>
            <a:off x="1036422" y="5823733"/>
            <a:ext cx="575734" cy="575734"/>
          </a:xfrm>
          <a:prstGeom prst="rect">
            <a:avLst/>
          </a:prstGeom>
        </p:spPr>
      </p:pic>
    </p:spTree>
    <p:extLst>
      <p:ext uri="{BB962C8B-B14F-4D97-AF65-F5344CB8AC3E}">
        <p14:creationId xmlns:p14="http://schemas.microsoft.com/office/powerpoint/2010/main" val="3872245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92" name="Google Shape;2130;p33">
            <a:extLst>
              <a:ext uri="{FF2B5EF4-FFF2-40B4-BE49-F238E27FC236}">
                <a16:creationId xmlns:a16="http://schemas.microsoft.com/office/drawing/2014/main" id="{104135EE-32B5-493F-A9AC-AEC34796CF5B}"/>
              </a:ext>
            </a:extLst>
          </p:cNvPr>
          <p:cNvSpPr txBox="1">
            <a:spLocks noGrp="1"/>
          </p:cNvSpPr>
          <p:nvPr>
            <p:ph type="title"/>
          </p:nvPr>
        </p:nvSpPr>
        <p:spPr>
          <a:xfrm>
            <a:off x="409887" y="1991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200" dirty="0"/>
              <a:t>Pourquoi utilise-t-on des index ?</a:t>
            </a:r>
            <a:endParaRPr sz="2200" dirty="0"/>
          </a:p>
        </p:txBody>
      </p:sp>
      <p:sp>
        <p:nvSpPr>
          <p:cNvPr id="12" name="Google Shape;2304;p40">
            <a:extLst>
              <a:ext uri="{FF2B5EF4-FFF2-40B4-BE49-F238E27FC236}">
                <a16:creationId xmlns:a16="http://schemas.microsoft.com/office/drawing/2014/main" id="{B924A516-7596-41CD-854A-E53B5CB8BFB2}"/>
              </a:ext>
            </a:extLst>
          </p:cNvPr>
          <p:cNvSpPr/>
          <p:nvPr/>
        </p:nvSpPr>
        <p:spPr>
          <a:xfrm>
            <a:off x="8558232" y="4570800"/>
            <a:ext cx="572700" cy="572700"/>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dk1"/>
                </a:solidFill>
                <a:latin typeface="Lexend Deca"/>
                <a:ea typeface="Lexend Deca"/>
                <a:cs typeface="Lexend Deca"/>
                <a:sym typeface="Lexend Deca"/>
              </a:rPr>
              <a:t>05</a:t>
            </a:r>
            <a:endParaRPr b="1" dirty="0">
              <a:solidFill>
                <a:schemeClr val="dk1"/>
              </a:solidFill>
              <a:latin typeface="Lexend Deca"/>
              <a:ea typeface="Lexend Deca"/>
              <a:cs typeface="Lexend Deca"/>
              <a:sym typeface="Lexend Deca"/>
            </a:endParaRPr>
          </a:p>
        </p:txBody>
      </p:sp>
      <p:sp>
        <p:nvSpPr>
          <p:cNvPr id="22" name="Google Shape;2244;p39">
            <a:extLst>
              <a:ext uri="{FF2B5EF4-FFF2-40B4-BE49-F238E27FC236}">
                <a16:creationId xmlns:a16="http://schemas.microsoft.com/office/drawing/2014/main" id="{7FB0C8C5-31F4-4E66-A49C-134D61149495}"/>
              </a:ext>
            </a:extLst>
          </p:cNvPr>
          <p:cNvSpPr txBox="1"/>
          <p:nvPr/>
        </p:nvSpPr>
        <p:spPr>
          <a:xfrm>
            <a:off x="409887" y="935702"/>
            <a:ext cx="2183959" cy="41015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1" i="1" dirty="0">
                <a:solidFill>
                  <a:schemeClr val="dk1"/>
                </a:solidFill>
                <a:latin typeface="+mn-lt"/>
                <a:ea typeface="Inter" panose="020B0604020202020204" charset="0"/>
                <a:cs typeface="Arial" panose="020B0604020202020204" pitchFamily="34" charset="0"/>
                <a:sym typeface="Inter"/>
              </a:rPr>
              <a:t>Les index permettent :</a:t>
            </a:r>
            <a:endParaRPr b="1" i="1" dirty="0">
              <a:solidFill>
                <a:schemeClr val="dk1"/>
              </a:solidFill>
              <a:latin typeface="+mn-lt"/>
              <a:ea typeface="Inter" panose="020B0604020202020204" charset="0"/>
              <a:cs typeface="Arial" panose="020B0604020202020204" pitchFamily="34" charset="0"/>
              <a:sym typeface="Inter"/>
            </a:endParaRPr>
          </a:p>
        </p:txBody>
      </p:sp>
      <p:sp>
        <p:nvSpPr>
          <p:cNvPr id="34" name="Google Shape;2244;p39">
            <a:extLst>
              <a:ext uri="{FF2B5EF4-FFF2-40B4-BE49-F238E27FC236}">
                <a16:creationId xmlns:a16="http://schemas.microsoft.com/office/drawing/2014/main" id="{95166176-D8AE-4EE1-A365-01548027ACDE}"/>
              </a:ext>
            </a:extLst>
          </p:cNvPr>
          <p:cNvSpPr txBox="1"/>
          <p:nvPr/>
        </p:nvSpPr>
        <p:spPr>
          <a:xfrm>
            <a:off x="1036422" y="1527535"/>
            <a:ext cx="4090460" cy="37055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b="1" dirty="0">
                <a:solidFill>
                  <a:schemeClr val="tx2"/>
                </a:solidFill>
                <a:latin typeface="+mn-lt"/>
                <a:ea typeface="Inter" panose="020B0604020202020204" charset="0"/>
                <a:cs typeface="Arial" panose="020B0604020202020204" pitchFamily="34" charset="0"/>
                <a:sym typeface="Inter"/>
              </a:rPr>
              <a:t>D’accélérer la recherche des enregistrements.</a:t>
            </a:r>
          </a:p>
        </p:txBody>
      </p:sp>
      <p:sp>
        <p:nvSpPr>
          <p:cNvPr id="35" name="Google Shape;2244;p39">
            <a:extLst>
              <a:ext uri="{FF2B5EF4-FFF2-40B4-BE49-F238E27FC236}">
                <a16:creationId xmlns:a16="http://schemas.microsoft.com/office/drawing/2014/main" id="{506708F2-A81E-49F0-8E2F-C5ACFD6D3567}"/>
              </a:ext>
            </a:extLst>
          </p:cNvPr>
          <p:cNvSpPr txBox="1"/>
          <p:nvPr/>
        </p:nvSpPr>
        <p:spPr>
          <a:xfrm>
            <a:off x="1036422" y="2615972"/>
            <a:ext cx="5139888" cy="45006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b="1" dirty="0">
                <a:solidFill>
                  <a:schemeClr val="tx2"/>
                </a:solidFill>
                <a:latin typeface="+mn-lt"/>
                <a:ea typeface="Inter" panose="020B0604020202020204" charset="0"/>
                <a:cs typeface="Arial" panose="020B0604020202020204" pitchFamily="34" charset="0"/>
                <a:sym typeface="Inter"/>
              </a:rPr>
              <a:t> D’optimiser le filtrage des données dans les requêtes.</a:t>
            </a:r>
          </a:p>
        </p:txBody>
      </p:sp>
      <p:sp>
        <p:nvSpPr>
          <p:cNvPr id="36" name="Google Shape;2244;p39">
            <a:extLst>
              <a:ext uri="{FF2B5EF4-FFF2-40B4-BE49-F238E27FC236}">
                <a16:creationId xmlns:a16="http://schemas.microsoft.com/office/drawing/2014/main" id="{095DDF56-C9A2-4EF2-BB77-16A86C12CE24}"/>
              </a:ext>
            </a:extLst>
          </p:cNvPr>
          <p:cNvSpPr txBox="1"/>
          <p:nvPr/>
        </p:nvSpPr>
        <p:spPr>
          <a:xfrm>
            <a:off x="1036422" y="3718989"/>
            <a:ext cx="5139888" cy="45006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b="1" dirty="0">
                <a:solidFill>
                  <a:schemeClr val="tx2"/>
                </a:solidFill>
                <a:latin typeface="+mn-lt"/>
                <a:ea typeface="Inter" panose="020B0604020202020204" charset="0"/>
                <a:cs typeface="Arial" panose="020B0604020202020204" pitchFamily="34" charset="0"/>
                <a:sym typeface="Inter"/>
              </a:rPr>
              <a:t>D’améliorer l’efficacité des jointures entre tables.</a:t>
            </a:r>
          </a:p>
        </p:txBody>
      </p:sp>
      <p:sp>
        <p:nvSpPr>
          <p:cNvPr id="38" name="Google Shape;2244;p39">
            <a:extLst>
              <a:ext uri="{FF2B5EF4-FFF2-40B4-BE49-F238E27FC236}">
                <a16:creationId xmlns:a16="http://schemas.microsoft.com/office/drawing/2014/main" id="{A83C77FC-A0FB-44B4-AED1-E1F1EA058AFD}"/>
              </a:ext>
            </a:extLst>
          </p:cNvPr>
          <p:cNvSpPr txBox="1"/>
          <p:nvPr/>
        </p:nvSpPr>
        <p:spPr>
          <a:xfrm>
            <a:off x="1574901" y="1833595"/>
            <a:ext cx="5723365"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350" dirty="0">
                <a:latin typeface="+mn-lt"/>
              </a:rPr>
              <a:t>Sans index, la base de données </a:t>
            </a:r>
            <a:r>
              <a:rPr lang="fr-FR" sz="1350" b="1" dirty="0">
                <a:latin typeface="+mn-lt"/>
              </a:rPr>
              <a:t>parcourt toute la table</a:t>
            </a:r>
            <a:r>
              <a:rPr lang="fr-FR" sz="1350" dirty="0">
                <a:latin typeface="+mn-lt"/>
              </a:rPr>
              <a:t> ligne par ligne (full table scan).</a:t>
            </a:r>
            <a:endParaRPr lang="fr-FR" sz="1350" dirty="0">
              <a:solidFill>
                <a:schemeClr val="tx2"/>
              </a:solidFill>
              <a:latin typeface="+mn-lt"/>
              <a:ea typeface="Inter" panose="020B0604020202020204" charset="0"/>
              <a:cs typeface="Arial" panose="020B0604020202020204" pitchFamily="34" charset="0"/>
              <a:sym typeface="Inter"/>
            </a:endParaRPr>
          </a:p>
        </p:txBody>
      </p:sp>
      <p:sp>
        <p:nvSpPr>
          <p:cNvPr id="40" name="TextBox 39">
            <a:extLst>
              <a:ext uri="{FF2B5EF4-FFF2-40B4-BE49-F238E27FC236}">
                <a16:creationId xmlns:a16="http://schemas.microsoft.com/office/drawing/2014/main" id="{59CBB45A-1736-4A34-A6B5-13BEDFB2BA84}"/>
              </a:ext>
            </a:extLst>
          </p:cNvPr>
          <p:cNvSpPr txBox="1"/>
          <p:nvPr/>
        </p:nvSpPr>
        <p:spPr>
          <a:xfrm>
            <a:off x="1574901" y="3103791"/>
            <a:ext cx="5723365" cy="507831"/>
          </a:xfrm>
          <a:prstGeom prst="rect">
            <a:avLst/>
          </a:prstGeom>
          <a:noFill/>
        </p:spPr>
        <p:txBody>
          <a:bodyPr wrap="square">
            <a:spAutoFit/>
          </a:bodyPr>
          <a:lstStyle/>
          <a:p>
            <a:r>
              <a:rPr lang="fr-FR" sz="1350" dirty="0">
                <a:latin typeface="+mn-lt"/>
              </a:rPr>
              <a:t>Sans index, la base de données </a:t>
            </a:r>
            <a:r>
              <a:rPr lang="fr-FR" sz="1350" b="1" dirty="0">
                <a:latin typeface="+mn-lt"/>
              </a:rPr>
              <a:t>lit toutes les lignes</a:t>
            </a:r>
            <a:r>
              <a:rPr lang="fr-FR" sz="1350" dirty="0">
                <a:latin typeface="+mn-lt"/>
              </a:rPr>
              <a:t> pour vérifier la condition.</a:t>
            </a:r>
          </a:p>
        </p:txBody>
      </p:sp>
      <p:sp>
        <p:nvSpPr>
          <p:cNvPr id="43" name="TextBox 42">
            <a:extLst>
              <a:ext uri="{FF2B5EF4-FFF2-40B4-BE49-F238E27FC236}">
                <a16:creationId xmlns:a16="http://schemas.microsoft.com/office/drawing/2014/main" id="{83FC02E2-071C-4128-ABEB-51065330BA9F}"/>
              </a:ext>
            </a:extLst>
          </p:cNvPr>
          <p:cNvSpPr txBox="1"/>
          <p:nvPr/>
        </p:nvSpPr>
        <p:spPr>
          <a:xfrm>
            <a:off x="1574901" y="4169058"/>
            <a:ext cx="6198571" cy="507831"/>
          </a:xfrm>
          <a:prstGeom prst="rect">
            <a:avLst/>
          </a:prstGeom>
          <a:noFill/>
        </p:spPr>
        <p:txBody>
          <a:bodyPr wrap="square">
            <a:spAutoFit/>
          </a:bodyPr>
          <a:lstStyle/>
          <a:p>
            <a:r>
              <a:rPr lang="fr-FR" sz="1350" dirty="0">
                <a:latin typeface="+mn-lt"/>
              </a:rPr>
              <a:t>La base de données doit parcourir </a:t>
            </a:r>
            <a:r>
              <a:rPr lang="fr-FR" sz="1350" b="1" dirty="0">
                <a:latin typeface="+mn-lt"/>
              </a:rPr>
              <a:t>toutes</a:t>
            </a:r>
            <a:r>
              <a:rPr lang="fr-FR" sz="1350" dirty="0">
                <a:latin typeface="+mn-lt"/>
              </a:rPr>
              <a:t> les lignes des deux tables ( Sans Index)</a:t>
            </a:r>
          </a:p>
        </p:txBody>
      </p:sp>
      <p:pic>
        <p:nvPicPr>
          <p:cNvPr id="3" name="Picture 2">
            <a:extLst>
              <a:ext uri="{FF2B5EF4-FFF2-40B4-BE49-F238E27FC236}">
                <a16:creationId xmlns:a16="http://schemas.microsoft.com/office/drawing/2014/main" id="{7BD87084-6CD9-4631-A9D7-16C65BCD5903}"/>
              </a:ext>
            </a:extLst>
          </p:cNvPr>
          <p:cNvPicPr>
            <a:picLocks noChangeAspect="1"/>
          </p:cNvPicPr>
          <p:nvPr/>
        </p:nvPicPr>
        <p:blipFill>
          <a:blip r:embed="rId3"/>
          <a:stretch>
            <a:fillRect/>
          </a:stretch>
        </p:blipFill>
        <p:spPr>
          <a:xfrm>
            <a:off x="1036422" y="1958278"/>
            <a:ext cx="437718" cy="437718"/>
          </a:xfrm>
          <a:prstGeom prst="rect">
            <a:avLst/>
          </a:prstGeom>
        </p:spPr>
      </p:pic>
      <p:pic>
        <p:nvPicPr>
          <p:cNvPr id="4" name="Image 3">
            <a:extLst>
              <a:ext uri="{FF2B5EF4-FFF2-40B4-BE49-F238E27FC236}">
                <a16:creationId xmlns:a16="http://schemas.microsoft.com/office/drawing/2014/main" id="{39FB4579-5677-44AC-8374-BA1AAEF9F4C9}"/>
              </a:ext>
            </a:extLst>
          </p:cNvPr>
          <p:cNvPicPr>
            <a:picLocks noChangeAspect="1"/>
          </p:cNvPicPr>
          <p:nvPr/>
        </p:nvPicPr>
        <p:blipFill>
          <a:blip r:embed="rId4"/>
          <a:stretch>
            <a:fillRect/>
          </a:stretch>
        </p:blipFill>
        <p:spPr>
          <a:xfrm>
            <a:off x="1036422" y="3052990"/>
            <a:ext cx="521868" cy="521868"/>
          </a:xfrm>
          <a:prstGeom prst="rect">
            <a:avLst/>
          </a:prstGeom>
        </p:spPr>
      </p:pic>
      <p:pic>
        <p:nvPicPr>
          <p:cNvPr id="8" name="Image 7">
            <a:extLst>
              <a:ext uri="{FF2B5EF4-FFF2-40B4-BE49-F238E27FC236}">
                <a16:creationId xmlns:a16="http://schemas.microsoft.com/office/drawing/2014/main" id="{3BADC668-806F-4580-B3A7-FB5DB8D8F6E3}"/>
              </a:ext>
            </a:extLst>
          </p:cNvPr>
          <p:cNvPicPr>
            <a:picLocks noChangeAspect="1"/>
          </p:cNvPicPr>
          <p:nvPr/>
        </p:nvPicPr>
        <p:blipFill>
          <a:blip r:embed="rId5"/>
          <a:stretch>
            <a:fillRect/>
          </a:stretch>
        </p:blipFill>
        <p:spPr>
          <a:xfrm>
            <a:off x="1036422" y="4071130"/>
            <a:ext cx="575734" cy="575734"/>
          </a:xfrm>
          <a:prstGeom prst="rect">
            <a:avLst/>
          </a:prstGeom>
        </p:spPr>
      </p:pic>
      <p:sp>
        <p:nvSpPr>
          <p:cNvPr id="14" name="TextBox 15">
            <a:extLst>
              <a:ext uri="{FF2B5EF4-FFF2-40B4-BE49-F238E27FC236}">
                <a16:creationId xmlns:a16="http://schemas.microsoft.com/office/drawing/2014/main" id="{21E93B16-04D7-4F79-AF1A-69F03ACDA513}"/>
              </a:ext>
            </a:extLst>
          </p:cNvPr>
          <p:cNvSpPr txBox="1"/>
          <p:nvPr/>
        </p:nvSpPr>
        <p:spPr>
          <a:xfrm>
            <a:off x="14278976" y="1700922"/>
            <a:ext cx="3191948" cy="307777"/>
          </a:xfrm>
          <a:prstGeom prst="rect">
            <a:avLst/>
          </a:prstGeom>
          <a:noFill/>
        </p:spPr>
        <p:txBody>
          <a:bodyPr wrap="square" rtlCol="0">
            <a:spAutoFit/>
          </a:bodyPr>
          <a:lstStyle/>
          <a:p>
            <a:pPr lvl="0" algn="just">
              <a:defRPr/>
            </a:pPr>
            <a:r>
              <a:rPr lang="fr-FR" dirty="0">
                <a:latin typeface="+mn-lt"/>
                <a:ea typeface="Inter" panose="020B0604020202020204" charset="0"/>
              </a:rPr>
              <a:t>Accélère la recherche et les requêtes.</a:t>
            </a:r>
            <a:endParaRPr lang="en-GB" kern="1200" dirty="0">
              <a:latin typeface="+mn-lt"/>
              <a:ea typeface="Inter" panose="020B0604020202020204" charset="0"/>
              <a:cs typeface="Noto Sans" panose="020B0502040504020204" pitchFamily="34"/>
            </a:endParaRPr>
          </a:p>
        </p:txBody>
      </p:sp>
      <p:sp>
        <p:nvSpPr>
          <p:cNvPr id="15" name="TextBox 21">
            <a:extLst>
              <a:ext uri="{FF2B5EF4-FFF2-40B4-BE49-F238E27FC236}">
                <a16:creationId xmlns:a16="http://schemas.microsoft.com/office/drawing/2014/main" id="{4CD37B6D-A808-4C0F-8ECA-706BB9ADDFC8}"/>
              </a:ext>
            </a:extLst>
          </p:cNvPr>
          <p:cNvSpPr txBox="1"/>
          <p:nvPr/>
        </p:nvSpPr>
        <p:spPr>
          <a:xfrm>
            <a:off x="14278976" y="2624304"/>
            <a:ext cx="3191949" cy="523220"/>
          </a:xfrm>
          <a:prstGeom prst="rect">
            <a:avLst/>
          </a:prstGeom>
          <a:noFill/>
        </p:spPr>
        <p:txBody>
          <a:bodyPr wrap="square" rtlCol="0">
            <a:spAutoFit/>
          </a:bodyPr>
          <a:lstStyle/>
          <a:p>
            <a:pPr lvl="0" algn="just">
              <a:defRPr/>
            </a:pPr>
            <a:r>
              <a:rPr lang="fr-FR" dirty="0">
                <a:latin typeface="+mn-lt"/>
                <a:ea typeface="Inter" panose="020B0604020202020204" charset="0"/>
              </a:rPr>
              <a:t>Réduit la charge sur le serveur pour les requêtes fréquentes.</a:t>
            </a:r>
            <a:endParaRPr lang="en-GB" kern="1200" dirty="0">
              <a:latin typeface="+mn-lt"/>
              <a:ea typeface="Inter" panose="020B0604020202020204" charset="0"/>
              <a:cs typeface="Noto Sans" panose="020B0502040504020204" pitchFamily="34"/>
            </a:endParaRPr>
          </a:p>
        </p:txBody>
      </p:sp>
      <p:sp>
        <p:nvSpPr>
          <p:cNvPr id="16" name="TextBox 22">
            <a:extLst>
              <a:ext uri="{FF2B5EF4-FFF2-40B4-BE49-F238E27FC236}">
                <a16:creationId xmlns:a16="http://schemas.microsoft.com/office/drawing/2014/main" id="{B850D8E5-032C-4C52-B762-7B39AF91A39A}"/>
              </a:ext>
            </a:extLst>
          </p:cNvPr>
          <p:cNvSpPr txBox="1"/>
          <p:nvPr/>
        </p:nvSpPr>
        <p:spPr>
          <a:xfrm>
            <a:off x="14329775" y="3578296"/>
            <a:ext cx="3141149" cy="523220"/>
          </a:xfrm>
          <a:prstGeom prst="rect">
            <a:avLst/>
          </a:prstGeom>
          <a:noFill/>
        </p:spPr>
        <p:txBody>
          <a:bodyPr wrap="square" rtlCol="0">
            <a:spAutoFit/>
          </a:bodyPr>
          <a:lstStyle/>
          <a:p>
            <a:pPr lvl="0" algn="just">
              <a:defRPr/>
            </a:pPr>
            <a:r>
              <a:rPr lang="fr-FR" dirty="0">
                <a:latin typeface="+mn-lt"/>
                <a:ea typeface="Inter" panose="020B0604020202020204" charset="0"/>
              </a:rPr>
              <a:t>Permet une meilleure gestion des gros volumes de données.</a:t>
            </a:r>
            <a:endParaRPr lang="en-GB" kern="1200" dirty="0">
              <a:latin typeface="+mn-lt"/>
              <a:ea typeface="Inter" panose="020B0604020202020204" charset="0"/>
              <a:cs typeface="Noto Sans" panose="020B0502040504020204" pitchFamily="34"/>
            </a:endParaRPr>
          </a:p>
        </p:txBody>
      </p:sp>
      <p:sp>
        <p:nvSpPr>
          <p:cNvPr id="17" name="Oval 12">
            <a:extLst>
              <a:ext uri="{FF2B5EF4-FFF2-40B4-BE49-F238E27FC236}">
                <a16:creationId xmlns:a16="http://schemas.microsoft.com/office/drawing/2014/main" id="{9D3D630F-1F90-4062-9C51-5DAEC828B724}"/>
              </a:ext>
            </a:extLst>
          </p:cNvPr>
          <p:cNvSpPr/>
          <p:nvPr/>
        </p:nvSpPr>
        <p:spPr>
          <a:xfrm>
            <a:off x="13750007" y="1667030"/>
            <a:ext cx="506366" cy="506366"/>
          </a:xfrm>
          <a:prstGeom prst="ellipse">
            <a:avLst/>
          </a:prstGeom>
          <a:solidFill>
            <a:srgbClr val="F47DA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8" name="Oval 13">
            <a:extLst>
              <a:ext uri="{FF2B5EF4-FFF2-40B4-BE49-F238E27FC236}">
                <a16:creationId xmlns:a16="http://schemas.microsoft.com/office/drawing/2014/main" id="{C1E658ED-C636-4984-9EA7-EF22BC3B7960}"/>
              </a:ext>
            </a:extLst>
          </p:cNvPr>
          <p:cNvSpPr/>
          <p:nvPr/>
        </p:nvSpPr>
        <p:spPr>
          <a:xfrm>
            <a:off x="13752290" y="2598565"/>
            <a:ext cx="506366" cy="506366"/>
          </a:xfrm>
          <a:prstGeom prst="ellipse">
            <a:avLst/>
          </a:prstGeom>
          <a:solidFill>
            <a:srgbClr val="BBE2A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9" name="Oval 20">
            <a:extLst>
              <a:ext uri="{FF2B5EF4-FFF2-40B4-BE49-F238E27FC236}">
                <a16:creationId xmlns:a16="http://schemas.microsoft.com/office/drawing/2014/main" id="{D886BA6E-3472-462F-A889-873F4F7F56A2}"/>
              </a:ext>
            </a:extLst>
          </p:cNvPr>
          <p:cNvSpPr/>
          <p:nvPr/>
        </p:nvSpPr>
        <p:spPr>
          <a:xfrm>
            <a:off x="13750007" y="3511095"/>
            <a:ext cx="506366" cy="506366"/>
          </a:xfrm>
          <a:prstGeom prst="ellipse">
            <a:avLst/>
          </a:prstGeom>
          <a:solidFill>
            <a:srgbClr val="72524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pic>
        <p:nvPicPr>
          <p:cNvPr id="20" name="Picture 2">
            <a:extLst>
              <a:ext uri="{FF2B5EF4-FFF2-40B4-BE49-F238E27FC236}">
                <a16:creationId xmlns:a16="http://schemas.microsoft.com/office/drawing/2014/main" id="{BA80001C-A4B4-4FED-AA6E-3C4AECA65C88}"/>
              </a:ext>
            </a:extLst>
          </p:cNvPr>
          <p:cNvPicPr>
            <a:picLocks noChangeAspect="1"/>
          </p:cNvPicPr>
          <p:nvPr/>
        </p:nvPicPr>
        <p:blipFill>
          <a:blip r:embed="rId6"/>
          <a:stretch>
            <a:fillRect/>
          </a:stretch>
        </p:blipFill>
        <p:spPr>
          <a:xfrm>
            <a:off x="9724071" y="967597"/>
            <a:ext cx="3387919" cy="3387919"/>
          </a:xfrm>
          <a:prstGeom prst="rect">
            <a:avLst/>
          </a:prstGeom>
        </p:spPr>
      </p:pic>
      <p:sp>
        <p:nvSpPr>
          <p:cNvPr id="21" name="Google Shape;2130;p33">
            <a:extLst>
              <a:ext uri="{FF2B5EF4-FFF2-40B4-BE49-F238E27FC236}">
                <a16:creationId xmlns:a16="http://schemas.microsoft.com/office/drawing/2014/main" id="{72665BE9-C7D9-4406-962F-0C87298581EC}"/>
              </a:ext>
            </a:extLst>
          </p:cNvPr>
          <p:cNvSpPr txBox="1">
            <a:spLocks/>
          </p:cNvSpPr>
          <p:nvPr/>
        </p:nvSpPr>
        <p:spPr>
          <a:xfrm>
            <a:off x="9724071" y="194124"/>
            <a:ext cx="8432359" cy="705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Lexend Deca SemiBold"/>
              <a:buNone/>
              <a:defRPr sz="5000" b="0" i="0" u="none" strike="noStrike" cap="none">
                <a:solidFill>
                  <a:schemeClr val="dk1"/>
                </a:solidFill>
                <a:latin typeface="Lexend Deca SemiBold"/>
                <a:ea typeface="Lexend Deca SemiBold"/>
                <a:cs typeface="Lexend Deca SemiBold"/>
                <a:sym typeface="Lexend Deca SemiBold"/>
              </a:defRPr>
            </a:lvl1pPr>
            <a:lvl2pPr marR="0" lvl="1"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2pPr>
            <a:lvl3pPr marR="0" lvl="2"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3pPr>
            <a:lvl4pPr marR="0" lvl="3"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4pPr>
            <a:lvl5pPr marR="0" lvl="4"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5pPr>
            <a:lvl6pPr marR="0" lvl="5"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6pPr>
            <a:lvl7pPr marR="0" lvl="6"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7pPr>
            <a:lvl8pPr marR="0" lvl="7"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8pPr>
            <a:lvl9pPr marR="0" lvl="8"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9pPr>
          </a:lstStyle>
          <a:p>
            <a:r>
              <a:rPr lang="fr-FR" sz="2400" dirty="0"/>
              <a:t>Avantages des index</a:t>
            </a:r>
          </a:p>
        </p:txBody>
      </p:sp>
    </p:spTree>
    <p:extLst>
      <p:ext uri="{BB962C8B-B14F-4D97-AF65-F5344CB8AC3E}">
        <p14:creationId xmlns:p14="http://schemas.microsoft.com/office/powerpoint/2010/main" val="4159011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ttendance Tracking Software Pitch Deck by Slidesgo">
  <a:themeElements>
    <a:clrScheme name="Simple Light">
      <a:dk1>
        <a:srgbClr val="222B2C"/>
      </a:dk1>
      <a:lt1>
        <a:srgbClr val="FFFFFF"/>
      </a:lt1>
      <a:dk2>
        <a:srgbClr val="04A7A6"/>
      </a:dk2>
      <a:lt2>
        <a:srgbClr val="1A7473"/>
      </a:lt2>
      <a:accent1>
        <a:srgbClr val="A8A8A8"/>
      </a:accent1>
      <a:accent2>
        <a:srgbClr val="FFFFFF"/>
      </a:accent2>
      <a:accent3>
        <a:srgbClr val="FFFFFF"/>
      </a:accent3>
      <a:accent4>
        <a:srgbClr val="FFFFFF"/>
      </a:accent4>
      <a:accent5>
        <a:srgbClr val="FFFFFF"/>
      </a:accent5>
      <a:accent6>
        <a:srgbClr val="FFFFFF"/>
      </a:accent6>
      <a:hlink>
        <a:srgbClr val="04A7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1559</TotalTime>
  <Words>3076</Words>
  <Application>Microsoft Office PowerPoint</Application>
  <PresentationFormat>Affichage à l'écran (16:9)</PresentationFormat>
  <Paragraphs>410</Paragraphs>
  <Slides>45</Slides>
  <Notes>44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45</vt:i4>
      </vt:variant>
    </vt:vector>
  </HeadingPairs>
  <TitlesOfParts>
    <vt:vector size="53" baseType="lpstr">
      <vt:lpstr>Inter</vt:lpstr>
      <vt:lpstr>Arial Rounded MT Bold</vt:lpstr>
      <vt:lpstr>Lexend Deca SemiBold</vt:lpstr>
      <vt:lpstr>Lexend Deca</vt:lpstr>
      <vt:lpstr>Arial</vt:lpstr>
      <vt:lpstr>Raleway</vt:lpstr>
      <vt:lpstr>Open Sans</vt:lpstr>
      <vt:lpstr>Attendance Tracking Software Pitch Deck by Slidesgo</vt:lpstr>
      <vt:lpstr>Indexer les données </vt:lpstr>
      <vt:lpstr>Table de matières </vt:lpstr>
      <vt:lpstr>Quand les données ralentissent l’expérience</vt:lpstr>
      <vt:lpstr>Présentation PowerPoint</vt:lpstr>
      <vt:lpstr>Quand les données ralentissent l’expérience</vt:lpstr>
      <vt:lpstr>Qu’est-ce qu’un index en base de données ?</vt:lpstr>
      <vt:lpstr>Pourquoi utilise-t-on des index ?</vt:lpstr>
      <vt:lpstr>Pourquoi utilise-t-on des index ?</vt:lpstr>
      <vt:lpstr>Pourquoi utilise-t-on des index ?</vt:lpstr>
      <vt:lpstr>Présentation PowerPoint</vt:lpstr>
      <vt:lpstr>Inconvénients des index</vt:lpstr>
      <vt:lpstr>Index primaire</vt:lpstr>
      <vt:lpstr>Index secondaire</vt:lpstr>
      <vt:lpstr>Index unique vs index non unique</vt:lpstr>
      <vt:lpstr>Types d’index selon leur structure</vt:lpstr>
      <vt:lpstr>Présentation PowerPoint</vt:lpstr>
      <vt:lpstr>Présentation PowerPoint</vt:lpstr>
      <vt:lpstr>Impact des Index sur les Performances</vt:lpstr>
      <vt:lpstr>Impact des Index sur les Performances</vt:lpstr>
      <vt:lpstr>Faut-il ajouter un index ?</vt:lpstr>
      <vt:lpstr>Faut-il ajouter un index ?</vt:lpstr>
      <vt:lpstr>Problèmes d'Indexation en MongoDB</vt:lpstr>
      <vt:lpstr>Problème de Sharding &amp; Indexation</vt:lpstr>
      <vt:lpstr>Qu'est-ce qu'un plan d'exécution ?</vt:lpstr>
      <vt:lpstr>Analyse d’un Plan d'Exécution (Avant Optimisation)</vt:lpstr>
      <vt:lpstr>Analyse d’un Plan d'Exécution (Avant Optimisation)</vt:lpstr>
      <vt:lpstr>Analyse d’un Plan d'Exécution (Avant Optimisation)</vt:lpstr>
      <vt:lpstr>Analyse d’un Plan d'Exécution (Avant Optimisation)</vt:lpstr>
      <vt:lpstr>Présentation PowerPoint</vt:lpstr>
      <vt:lpstr>Présentation PowerPoint</vt:lpstr>
      <vt:lpstr>Analyse d’un Plan d'Exécution (Avant Optimisation)</vt:lpstr>
      <vt:lpstr>Optimisation du Plan d'Exécution (Après Ajout d'Index)</vt:lpstr>
      <vt:lpstr>Analyse d’un Plan d'Exécution (Avant Optimisation)</vt:lpstr>
      <vt:lpstr>Type d’index ( NoSQL )</vt:lpstr>
      <vt:lpstr>Impact de l’Optimisation des Requêtes : Sans vs Avec Index ( NoSQL )</vt:lpstr>
      <vt:lpstr>Impact de l’Optimisation des Requêtes : Sans vs Avec Index ( NoSQL )</vt:lpstr>
      <vt:lpstr>Impact de l’Optimisation des Requêtes : Sans vs Avec Index ( NoSQL )</vt:lpstr>
      <vt:lpstr>Étapes pour optimiser une requête</vt:lpstr>
      <vt:lpstr>Bonnes pratiques d’indexation</vt:lpstr>
      <vt:lpstr>Exemples de requêtes optimisées avant et après indexation</vt:lpstr>
      <vt:lpstr>Exemples de requêtes optimisées avant et après indexation</vt:lpstr>
      <vt:lpstr>Exemples de requêtes optimisées avant et après indexation</vt:lpstr>
      <vt:lpstr>Exemples de requêtes optimisées avant et après indexation</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Tracking Software Pitch Deck</dc:title>
  <dc:creator>AFREUX</dc:creator>
  <cp:lastModifiedBy>user</cp:lastModifiedBy>
  <cp:revision>128</cp:revision>
  <dcterms:modified xsi:type="dcterms:W3CDTF">2025-04-05T03:11:52Z</dcterms:modified>
</cp:coreProperties>
</file>